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0" r:id="rId15"/>
    <p:sldId id="281" r:id="rId16"/>
    <p:sldId id="269" r:id="rId17"/>
    <p:sldId id="270" r:id="rId18"/>
    <p:sldId id="271" r:id="rId19"/>
    <p:sldId id="272" r:id="rId20"/>
    <p:sldId id="282" r:id="rId21"/>
    <p:sldId id="274" r:id="rId22"/>
    <p:sldId id="275" r:id="rId23"/>
    <p:sldId id="276" r:id="rId24"/>
    <p:sldId id="277" r:id="rId25"/>
    <p:sldId id="278" r:id="rId26"/>
    <p:sldId id="279" r:id="rId27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6E6"/>
    <a:srgbClr val="44A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8C16E-6EC7-764D-8231-DCAE55A4FC85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79C09-F5D6-6B46-A663-F73B96C515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19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79C09-F5D6-6B46-A663-F73B96C515D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657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5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91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872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38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985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59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49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60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644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341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4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FA49E-DD2F-B343-BA58-342DB16E847E}" type="datetimeFigureOut">
              <a:rPr kumimoji="1" lang="ja-JP" altLang="en-US" smtClean="0"/>
              <a:t>2022/11/1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624EA-D043-5A48-B723-B6C29997AD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331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jp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jp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jp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0.jp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102.jp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image" Target="../media/image121.jpg"/><Relationship Id="rId16" Type="http://schemas.openxmlformats.org/officeDocument/2006/relationships/image" Target="../media/image135.pn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image" Target="../media/image140.jp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33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2150"/>
            <a:ext cx="10680699" cy="754752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5BB4C05-02A4-904B-9D2A-FE3742955558}"/>
              </a:ext>
            </a:extLst>
          </p:cNvPr>
          <p:cNvGrpSpPr/>
          <p:nvPr/>
        </p:nvGrpSpPr>
        <p:grpSpPr>
          <a:xfrm>
            <a:off x="1115361" y="1547446"/>
            <a:ext cx="4109012" cy="1604878"/>
            <a:chOff x="1115361" y="1547446"/>
            <a:chExt cx="4109012" cy="1604878"/>
          </a:xfrm>
        </p:grpSpPr>
        <p:pic>
          <p:nvPicPr>
            <p:cNvPr id="3" name="図 2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C039BD35-8CA2-414C-90A0-6C864055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1911" y="1844373"/>
              <a:ext cx="1231900" cy="1231900"/>
            </a:xfrm>
            <a:prstGeom prst="rect">
              <a:avLst/>
            </a:prstGeom>
          </p:spPr>
        </p:pic>
        <p:pic>
          <p:nvPicPr>
            <p:cNvPr id="5" name="図 4" descr="記号, 座る, グリーン, ストリート が含まれている画像&#10;&#10;自動的に生成された説明">
              <a:extLst>
                <a:ext uri="{FF2B5EF4-FFF2-40B4-BE49-F238E27FC236}">
                  <a16:creationId xmlns:a16="http://schemas.microsoft.com/office/drawing/2014/main" id="{1D5342B3-3EA6-3B40-B085-19AE258ED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1844373"/>
              <a:ext cx="1231900" cy="1231900"/>
            </a:xfrm>
            <a:prstGeom prst="rect">
              <a:avLst/>
            </a:prstGeom>
          </p:spPr>
        </p:pic>
        <p:pic>
          <p:nvPicPr>
            <p:cNvPr id="8" name="図 7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3417BB75-AA65-6B47-9888-9995606FF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1854" y="1844373"/>
              <a:ext cx="1231900" cy="1231900"/>
            </a:xfrm>
            <a:prstGeom prst="rect">
              <a:avLst/>
            </a:prstGeom>
          </p:spPr>
        </p:pic>
        <p:sp>
          <p:nvSpPr>
            <p:cNvPr id="2" name="角丸四角形 1">
              <a:extLst>
                <a:ext uri="{FF2B5EF4-FFF2-40B4-BE49-F238E27FC236}">
                  <a16:creationId xmlns:a16="http://schemas.microsoft.com/office/drawing/2014/main" id="{76101670-69BC-AE4B-B0AD-FB3B5703A15D}"/>
                </a:ext>
              </a:extLst>
            </p:cNvPr>
            <p:cNvSpPr/>
            <p:nvPr/>
          </p:nvSpPr>
          <p:spPr>
            <a:xfrm>
              <a:off x="1115361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E32E5DA1-E84F-354E-BC5D-C67D2B1E3205}"/>
                </a:ext>
              </a:extLst>
            </p:cNvPr>
            <p:cNvSpPr txBox="1"/>
            <p:nvPr/>
          </p:nvSpPr>
          <p:spPr>
            <a:xfrm>
              <a:off x="2600813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ブロッコリー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4BA23EAD-A34E-2040-A020-327EE7177E00}"/>
              </a:ext>
            </a:extLst>
          </p:cNvPr>
          <p:cNvGrpSpPr/>
          <p:nvPr/>
        </p:nvGrpSpPr>
        <p:grpSpPr>
          <a:xfrm>
            <a:off x="5469646" y="1547446"/>
            <a:ext cx="4109012" cy="1604878"/>
            <a:chOff x="5469646" y="1547446"/>
            <a:chExt cx="4109012" cy="1604878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D36D5185-1723-EA45-B56A-56C7B3C43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98059" y="1832798"/>
              <a:ext cx="1231900" cy="1231900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84F640C2-0DDA-E546-AE86-2DA37B2B7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05996" y="1832798"/>
              <a:ext cx="1231900" cy="123190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22174461-0DD5-0141-9E57-2797BF65A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28002" y="1832798"/>
              <a:ext cx="1231900" cy="1231900"/>
            </a:xfrm>
            <a:prstGeom prst="rect">
              <a:avLst/>
            </a:prstGeom>
          </p:spPr>
        </p:pic>
        <p:sp>
          <p:nvSpPr>
            <p:cNvPr id="29" name="角丸四角形 28">
              <a:extLst>
                <a:ext uri="{FF2B5EF4-FFF2-40B4-BE49-F238E27FC236}">
                  <a16:creationId xmlns:a16="http://schemas.microsoft.com/office/drawing/2014/main" id="{5F43E243-F0E5-6F43-B520-0EF8D920DE29}"/>
                </a:ext>
              </a:extLst>
            </p:cNvPr>
            <p:cNvSpPr/>
            <p:nvPr/>
          </p:nvSpPr>
          <p:spPr>
            <a:xfrm>
              <a:off x="5469646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EB5D98A-15F5-B541-B95D-35A2D8BDDAB4}"/>
                </a:ext>
              </a:extLst>
            </p:cNvPr>
            <p:cNvSpPr txBox="1"/>
            <p:nvPr/>
          </p:nvSpPr>
          <p:spPr>
            <a:xfrm>
              <a:off x="6955098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さつまいも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C314879-F0FA-3C4E-90C8-A0BC67BEF776}"/>
              </a:ext>
            </a:extLst>
          </p:cNvPr>
          <p:cNvGrpSpPr/>
          <p:nvPr/>
        </p:nvGrpSpPr>
        <p:grpSpPr>
          <a:xfrm>
            <a:off x="1115361" y="3300046"/>
            <a:ext cx="4109012" cy="1604878"/>
            <a:chOff x="1115361" y="3300046"/>
            <a:chExt cx="4109012" cy="1604878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925B877-8F95-614F-A87E-A34F73521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31911" y="3589324"/>
              <a:ext cx="1231900" cy="123190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1493482C-91B7-9642-9E01-2FAD525B9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53917" y="3595813"/>
              <a:ext cx="1231900" cy="123190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CDE1843-1F01-2D43-AD57-EA28262A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1854" y="3589324"/>
              <a:ext cx="1231900" cy="1231900"/>
            </a:xfrm>
            <a:prstGeom prst="rect">
              <a:avLst/>
            </a:prstGeom>
          </p:spPr>
        </p:pic>
        <p:sp>
          <p:nvSpPr>
            <p:cNvPr id="33" name="角丸四角形 32">
              <a:extLst>
                <a:ext uri="{FF2B5EF4-FFF2-40B4-BE49-F238E27FC236}">
                  <a16:creationId xmlns:a16="http://schemas.microsoft.com/office/drawing/2014/main" id="{B37F334D-728F-2840-BA3E-A2E0C795F68B}"/>
                </a:ext>
              </a:extLst>
            </p:cNvPr>
            <p:cNvSpPr/>
            <p:nvPr/>
          </p:nvSpPr>
          <p:spPr>
            <a:xfrm>
              <a:off x="1115361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15F3F33-1994-334C-BA37-6E6D2BD6DCEA}"/>
                </a:ext>
              </a:extLst>
            </p:cNvPr>
            <p:cNvSpPr txBox="1"/>
            <p:nvPr/>
          </p:nvSpPr>
          <p:spPr>
            <a:xfrm>
              <a:off x="2600813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ほうれんそう</a:t>
              </a: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A618EC98-2019-3F4C-93C7-BE89F3F207BC}"/>
              </a:ext>
            </a:extLst>
          </p:cNvPr>
          <p:cNvGrpSpPr/>
          <p:nvPr/>
        </p:nvGrpSpPr>
        <p:grpSpPr>
          <a:xfrm>
            <a:off x="5469646" y="3300046"/>
            <a:ext cx="4109012" cy="1604878"/>
            <a:chOff x="5469646" y="3300046"/>
            <a:chExt cx="4109012" cy="1604878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CD3E54EC-AEFC-734E-9604-27AF6CCB3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12128" y="3577749"/>
              <a:ext cx="1231900" cy="123190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73848A5-9415-5D48-9B0C-F2D93BDF7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20065" y="3577749"/>
              <a:ext cx="1231900" cy="1231900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311166BA-06F0-DA40-A467-C20A2E7B6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228002" y="3577749"/>
              <a:ext cx="1231900" cy="1231900"/>
            </a:xfrm>
            <a:prstGeom prst="rect">
              <a:avLst/>
            </a:prstGeom>
          </p:spPr>
        </p:pic>
        <p:sp>
          <p:nvSpPr>
            <p:cNvPr id="37" name="角丸四角形 36">
              <a:extLst>
                <a:ext uri="{FF2B5EF4-FFF2-40B4-BE49-F238E27FC236}">
                  <a16:creationId xmlns:a16="http://schemas.microsoft.com/office/drawing/2014/main" id="{B7EDFC1E-B667-7947-BFF4-06E39097185E}"/>
                </a:ext>
              </a:extLst>
            </p:cNvPr>
            <p:cNvSpPr/>
            <p:nvPr/>
          </p:nvSpPr>
          <p:spPr>
            <a:xfrm>
              <a:off x="5469646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98562521-172C-B846-B4F5-5C1E3C74AF8E}"/>
                </a:ext>
              </a:extLst>
            </p:cNvPr>
            <p:cNvSpPr txBox="1"/>
            <p:nvPr/>
          </p:nvSpPr>
          <p:spPr>
            <a:xfrm>
              <a:off x="6955098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大根</a:t>
              </a: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20BE063F-D090-9646-ADA4-E42CC53AA323}"/>
              </a:ext>
            </a:extLst>
          </p:cNvPr>
          <p:cNvGrpSpPr/>
          <p:nvPr/>
        </p:nvGrpSpPr>
        <p:grpSpPr>
          <a:xfrm>
            <a:off x="1115361" y="5052646"/>
            <a:ext cx="4109012" cy="1604878"/>
            <a:chOff x="1115361" y="5052646"/>
            <a:chExt cx="4109012" cy="1604878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B35DFC26-4660-D24A-8816-A57A8CFEC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31911" y="5322700"/>
              <a:ext cx="1231900" cy="1231900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C2A0BD46-6628-8444-9495-27C0F53D3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53917" y="5335678"/>
              <a:ext cx="1231900" cy="1231900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D72D33BD-82CA-2543-9E0A-4DDCBCBC8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861854" y="5335678"/>
              <a:ext cx="1231900" cy="1231900"/>
            </a:xfrm>
            <a:prstGeom prst="rect">
              <a:avLst/>
            </a:prstGeom>
          </p:spPr>
        </p:pic>
        <p:sp>
          <p:nvSpPr>
            <p:cNvPr id="46" name="角丸四角形 45">
              <a:extLst>
                <a:ext uri="{FF2B5EF4-FFF2-40B4-BE49-F238E27FC236}">
                  <a16:creationId xmlns:a16="http://schemas.microsoft.com/office/drawing/2014/main" id="{E98590A5-FDA9-D948-BCC4-BA1AAE3087B0}"/>
                </a:ext>
              </a:extLst>
            </p:cNvPr>
            <p:cNvSpPr/>
            <p:nvPr/>
          </p:nvSpPr>
          <p:spPr>
            <a:xfrm>
              <a:off x="1115361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39DA995-0739-7746-85C3-9E2AD7CB095A}"/>
                </a:ext>
              </a:extLst>
            </p:cNvPr>
            <p:cNvSpPr txBox="1"/>
            <p:nvPr/>
          </p:nvSpPr>
          <p:spPr>
            <a:xfrm>
              <a:off x="2600813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小松菜</a:t>
              </a: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0CE2F15-55E3-3048-9956-3CACCC00DD33}"/>
              </a:ext>
            </a:extLst>
          </p:cNvPr>
          <p:cNvGrpSpPr/>
          <p:nvPr/>
        </p:nvGrpSpPr>
        <p:grpSpPr>
          <a:xfrm>
            <a:off x="5469646" y="5052646"/>
            <a:ext cx="4109012" cy="1604878"/>
            <a:chOff x="5469646" y="5052646"/>
            <a:chExt cx="4109012" cy="1604878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6A96BEF-150B-D445-83BB-69808626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612128" y="5328856"/>
              <a:ext cx="1231900" cy="12319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074ED9FE-3AF1-9743-8D95-499FB68F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920065" y="5328856"/>
              <a:ext cx="1231900" cy="12319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B6FB1C93-2B6A-E344-B989-97460D7E6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228002" y="5328856"/>
              <a:ext cx="1231900" cy="1231900"/>
            </a:xfrm>
            <a:prstGeom prst="rect">
              <a:avLst/>
            </a:prstGeom>
          </p:spPr>
        </p:pic>
        <p:sp>
          <p:nvSpPr>
            <p:cNvPr id="48" name="角丸四角形 47">
              <a:extLst>
                <a:ext uri="{FF2B5EF4-FFF2-40B4-BE49-F238E27FC236}">
                  <a16:creationId xmlns:a16="http://schemas.microsoft.com/office/drawing/2014/main" id="{12648FAD-89D4-5441-B6E2-DAA40A247B1F}"/>
                </a:ext>
              </a:extLst>
            </p:cNvPr>
            <p:cNvSpPr/>
            <p:nvPr/>
          </p:nvSpPr>
          <p:spPr>
            <a:xfrm>
              <a:off x="5469646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2022A6F8-A7BD-8C41-8573-04E0EC33B514}"/>
                </a:ext>
              </a:extLst>
            </p:cNvPr>
            <p:cNvSpPr txBox="1"/>
            <p:nvPr/>
          </p:nvSpPr>
          <p:spPr>
            <a:xfrm>
              <a:off x="6955098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ピーマン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2684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13" y="6074"/>
            <a:ext cx="10680699" cy="7547525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C785C6B6-C96A-0E4A-90E0-32A37A0F54AA}"/>
              </a:ext>
            </a:extLst>
          </p:cNvPr>
          <p:cNvGrpSpPr/>
          <p:nvPr/>
        </p:nvGrpSpPr>
        <p:grpSpPr>
          <a:xfrm>
            <a:off x="1115361" y="1547446"/>
            <a:ext cx="4109012" cy="1604878"/>
            <a:chOff x="1115361" y="1547446"/>
            <a:chExt cx="4109012" cy="1604878"/>
          </a:xfrm>
        </p:grpSpPr>
        <p:pic>
          <p:nvPicPr>
            <p:cNvPr id="3" name="図 2" descr="テキスト&#10;&#10;自動的に生成された説明">
              <a:extLst>
                <a:ext uri="{FF2B5EF4-FFF2-40B4-BE49-F238E27FC236}">
                  <a16:creationId xmlns:a16="http://schemas.microsoft.com/office/drawing/2014/main" id="{9BF600A0-5454-CE40-93F9-25395B1DA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2826" y="1834303"/>
              <a:ext cx="1231900" cy="1231900"/>
            </a:xfrm>
            <a:prstGeom prst="rect">
              <a:avLst/>
            </a:prstGeom>
          </p:spPr>
        </p:pic>
        <p:pic>
          <p:nvPicPr>
            <p:cNvPr id="5" name="図 4" descr="QR コード&#10;&#10;自動的に生成された説明">
              <a:extLst>
                <a:ext uri="{FF2B5EF4-FFF2-40B4-BE49-F238E27FC236}">
                  <a16:creationId xmlns:a16="http://schemas.microsoft.com/office/drawing/2014/main" id="{8782AC48-68AE-DC46-BEB6-002A5C074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2340" y="1834303"/>
              <a:ext cx="1231900" cy="1231900"/>
            </a:xfrm>
            <a:prstGeom prst="rect">
              <a:avLst/>
            </a:prstGeom>
          </p:spPr>
        </p:pic>
        <p:pic>
          <p:nvPicPr>
            <p:cNvPr id="8" name="図 7" descr="テキスト&#10;&#10;自動的に生成された説明">
              <a:extLst>
                <a:ext uri="{FF2B5EF4-FFF2-40B4-BE49-F238E27FC236}">
                  <a16:creationId xmlns:a16="http://schemas.microsoft.com/office/drawing/2014/main" id="{37FCAAF5-9A9E-DF49-B6A2-E516E8918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1854" y="1834303"/>
              <a:ext cx="1231900" cy="1231900"/>
            </a:xfrm>
            <a:prstGeom prst="rect">
              <a:avLst/>
            </a:prstGeom>
          </p:spPr>
        </p:pic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14E1FF47-80DA-684B-8AF0-AA4468F416E4}"/>
                </a:ext>
              </a:extLst>
            </p:cNvPr>
            <p:cNvSpPr/>
            <p:nvPr/>
          </p:nvSpPr>
          <p:spPr>
            <a:xfrm>
              <a:off x="1115361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E0B90C78-FA5C-7C41-AFD7-C157A52211D6}"/>
                </a:ext>
              </a:extLst>
            </p:cNvPr>
            <p:cNvSpPr txBox="1"/>
            <p:nvPr/>
          </p:nvSpPr>
          <p:spPr>
            <a:xfrm>
              <a:off x="2600813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ねぎ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D1DB76B-D114-0342-B04D-4483EBF5CE24}"/>
              </a:ext>
            </a:extLst>
          </p:cNvPr>
          <p:cNvGrpSpPr/>
          <p:nvPr/>
        </p:nvGrpSpPr>
        <p:grpSpPr>
          <a:xfrm>
            <a:off x="5469646" y="1547446"/>
            <a:ext cx="4109012" cy="1604878"/>
            <a:chOff x="5469646" y="1547446"/>
            <a:chExt cx="4109012" cy="1604878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E68B06D-07EF-DC48-B8E0-60FB78F78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8059" y="1834303"/>
              <a:ext cx="1231900" cy="1231900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3BA140D-7075-FD4F-AC04-3C30E90B9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17573" y="1834303"/>
              <a:ext cx="1231900" cy="123190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B2EEB4EC-B06E-B440-B18A-AE3879B7B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37087" y="1834303"/>
              <a:ext cx="1231900" cy="1231900"/>
            </a:xfrm>
            <a:prstGeom prst="rect">
              <a:avLst/>
            </a:prstGeom>
          </p:spPr>
        </p:pic>
        <p:sp>
          <p:nvSpPr>
            <p:cNvPr id="31" name="角丸四角形 30">
              <a:extLst>
                <a:ext uri="{FF2B5EF4-FFF2-40B4-BE49-F238E27FC236}">
                  <a16:creationId xmlns:a16="http://schemas.microsoft.com/office/drawing/2014/main" id="{69E2CBB2-9785-6B4F-B568-3AC5475111F1}"/>
                </a:ext>
              </a:extLst>
            </p:cNvPr>
            <p:cNvSpPr/>
            <p:nvPr/>
          </p:nvSpPr>
          <p:spPr>
            <a:xfrm>
              <a:off x="5469646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D1B6C10-3666-6740-A093-B8A2A34D72B8}"/>
                </a:ext>
              </a:extLst>
            </p:cNvPr>
            <p:cNvSpPr txBox="1"/>
            <p:nvPr/>
          </p:nvSpPr>
          <p:spPr>
            <a:xfrm>
              <a:off x="6955098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レタス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E0E1623-579B-3B4B-A835-21E8D4BB1230}"/>
              </a:ext>
            </a:extLst>
          </p:cNvPr>
          <p:cNvGrpSpPr/>
          <p:nvPr/>
        </p:nvGrpSpPr>
        <p:grpSpPr>
          <a:xfrm>
            <a:off x="1115361" y="3300046"/>
            <a:ext cx="4109012" cy="1604878"/>
            <a:chOff x="1115361" y="3300046"/>
            <a:chExt cx="4109012" cy="1604878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89C379D6-AF1E-1B49-A15A-096B93728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22826" y="3598501"/>
              <a:ext cx="1231900" cy="121920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824AC2A6-24C1-8F41-A021-C00620DB5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42340" y="3598501"/>
              <a:ext cx="1231900" cy="121920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D1D58B99-4A5A-A84C-9D1D-6ACAB9BFF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61854" y="3598501"/>
              <a:ext cx="1231900" cy="1219200"/>
            </a:xfrm>
            <a:prstGeom prst="rect">
              <a:avLst/>
            </a:prstGeom>
          </p:spPr>
        </p:pic>
        <p:sp>
          <p:nvSpPr>
            <p:cNvPr id="35" name="角丸四角形 34">
              <a:extLst>
                <a:ext uri="{FF2B5EF4-FFF2-40B4-BE49-F238E27FC236}">
                  <a16:creationId xmlns:a16="http://schemas.microsoft.com/office/drawing/2014/main" id="{79E56DD7-6C15-5D4C-A83A-84EA8B7787B5}"/>
                </a:ext>
              </a:extLst>
            </p:cNvPr>
            <p:cNvSpPr/>
            <p:nvPr/>
          </p:nvSpPr>
          <p:spPr>
            <a:xfrm>
              <a:off x="1115361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768E4CF7-1814-9645-BA69-7ABB05707550}"/>
                </a:ext>
              </a:extLst>
            </p:cNvPr>
            <p:cNvSpPr txBox="1"/>
            <p:nvPr/>
          </p:nvSpPr>
          <p:spPr>
            <a:xfrm>
              <a:off x="2600813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さやいんげん</a:t>
              </a: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0C3B7C9-87A1-C246-B2E8-EF487E0389EF}"/>
              </a:ext>
            </a:extLst>
          </p:cNvPr>
          <p:cNvGrpSpPr/>
          <p:nvPr/>
        </p:nvGrpSpPr>
        <p:grpSpPr>
          <a:xfrm>
            <a:off x="5469646" y="3300046"/>
            <a:ext cx="4109012" cy="1604878"/>
            <a:chOff x="5469646" y="3300046"/>
            <a:chExt cx="4109012" cy="1604878"/>
          </a:xfrm>
        </p:grpSpPr>
        <p:pic>
          <p:nvPicPr>
            <p:cNvPr id="22" name="図 21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A4D5B920-B397-7A40-B66B-5913708B8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98058" y="3593415"/>
              <a:ext cx="1231900" cy="1219200"/>
            </a:xfrm>
            <a:prstGeom prst="rect">
              <a:avLst/>
            </a:prstGeom>
          </p:spPr>
        </p:pic>
        <p:pic>
          <p:nvPicPr>
            <p:cNvPr id="24" name="図 23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E07BBA9C-77D4-B943-926D-8F81392CD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17572" y="3611479"/>
              <a:ext cx="1231900" cy="1219200"/>
            </a:xfrm>
            <a:prstGeom prst="rect">
              <a:avLst/>
            </a:prstGeom>
          </p:spPr>
        </p:pic>
        <p:pic>
          <p:nvPicPr>
            <p:cNvPr id="26" name="図 25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1F7050CC-9B06-ED43-984B-0E320B3B3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37086" y="3593415"/>
              <a:ext cx="1231900" cy="1219200"/>
            </a:xfrm>
            <a:prstGeom prst="rect">
              <a:avLst/>
            </a:prstGeom>
          </p:spPr>
        </p:pic>
        <p:sp>
          <p:nvSpPr>
            <p:cNvPr id="45" name="角丸四角形 44">
              <a:extLst>
                <a:ext uri="{FF2B5EF4-FFF2-40B4-BE49-F238E27FC236}">
                  <a16:creationId xmlns:a16="http://schemas.microsoft.com/office/drawing/2014/main" id="{A44FD05E-AFE9-3645-8E8D-7A164256E96F}"/>
                </a:ext>
              </a:extLst>
            </p:cNvPr>
            <p:cNvSpPr/>
            <p:nvPr/>
          </p:nvSpPr>
          <p:spPr>
            <a:xfrm>
              <a:off x="5469646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BBFC652B-5470-D24E-8A18-8DD3175F5371}"/>
                </a:ext>
              </a:extLst>
            </p:cNvPr>
            <p:cNvSpPr txBox="1"/>
            <p:nvPr/>
          </p:nvSpPr>
          <p:spPr>
            <a:xfrm>
              <a:off x="6955098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キャベツ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08448484-CB10-EE48-8D84-9314DFFDB95A}"/>
              </a:ext>
            </a:extLst>
          </p:cNvPr>
          <p:cNvGrpSpPr/>
          <p:nvPr/>
        </p:nvGrpSpPr>
        <p:grpSpPr>
          <a:xfrm>
            <a:off x="1115361" y="5052646"/>
            <a:ext cx="4109012" cy="1604878"/>
            <a:chOff x="1115361" y="5052646"/>
            <a:chExt cx="4109012" cy="1604878"/>
          </a:xfrm>
        </p:grpSpPr>
        <p:pic>
          <p:nvPicPr>
            <p:cNvPr id="28" name="図 27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82FE2975-1291-4C4E-AA22-793031155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22826" y="5349999"/>
              <a:ext cx="1231900" cy="1219200"/>
            </a:xfrm>
            <a:prstGeom prst="rect">
              <a:avLst/>
            </a:prstGeom>
          </p:spPr>
        </p:pic>
        <p:pic>
          <p:nvPicPr>
            <p:cNvPr id="30" name="図 29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DB17B28D-3B8F-3F42-92B5-588BF8D8F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42340" y="5349999"/>
              <a:ext cx="1231900" cy="1219200"/>
            </a:xfrm>
            <a:prstGeom prst="rect">
              <a:avLst/>
            </a:prstGeom>
          </p:spPr>
        </p:pic>
        <p:pic>
          <p:nvPicPr>
            <p:cNvPr id="32" name="図 31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2C9C6D4A-6821-7B47-A03B-F7503B7E4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61854" y="5349999"/>
              <a:ext cx="1231900" cy="1219200"/>
            </a:xfrm>
            <a:prstGeom prst="rect">
              <a:avLst/>
            </a:prstGeom>
          </p:spPr>
        </p:pic>
        <p:sp>
          <p:nvSpPr>
            <p:cNvPr id="47" name="角丸四角形 46">
              <a:extLst>
                <a:ext uri="{FF2B5EF4-FFF2-40B4-BE49-F238E27FC236}">
                  <a16:creationId xmlns:a16="http://schemas.microsoft.com/office/drawing/2014/main" id="{A671F265-1A78-1E43-AF72-9A44F93D3CE7}"/>
                </a:ext>
              </a:extLst>
            </p:cNvPr>
            <p:cNvSpPr/>
            <p:nvPr/>
          </p:nvSpPr>
          <p:spPr>
            <a:xfrm>
              <a:off x="1115361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8D2177A9-624C-A74F-B4BD-9D8729B44205}"/>
                </a:ext>
              </a:extLst>
            </p:cNvPr>
            <p:cNvSpPr txBox="1"/>
            <p:nvPr/>
          </p:nvSpPr>
          <p:spPr>
            <a:xfrm>
              <a:off x="2600813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じゃがいも</a:t>
              </a: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D4700FD0-E63B-CD44-BC71-8D38BECB034A}"/>
              </a:ext>
            </a:extLst>
          </p:cNvPr>
          <p:cNvGrpSpPr/>
          <p:nvPr/>
        </p:nvGrpSpPr>
        <p:grpSpPr>
          <a:xfrm>
            <a:off x="5469646" y="5052646"/>
            <a:ext cx="4109012" cy="1604878"/>
            <a:chOff x="5469646" y="5052646"/>
            <a:chExt cx="4109012" cy="1604878"/>
          </a:xfrm>
        </p:grpSpPr>
        <p:pic>
          <p:nvPicPr>
            <p:cNvPr id="34" name="図 33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A668E5DC-91A3-6040-B7BD-AA4162C3E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98058" y="5339827"/>
              <a:ext cx="1231900" cy="1219200"/>
            </a:xfrm>
            <a:prstGeom prst="rect">
              <a:avLst/>
            </a:prstGeom>
          </p:spPr>
        </p:pic>
        <p:pic>
          <p:nvPicPr>
            <p:cNvPr id="36" name="図 35" descr="文字が書かれている&#10;&#10;中程度の精度で自動的に生成された説明">
              <a:extLst>
                <a:ext uri="{FF2B5EF4-FFF2-40B4-BE49-F238E27FC236}">
                  <a16:creationId xmlns:a16="http://schemas.microsoft.com/office/drawing/2014/main" id="{48AAC9D2-AE02-0F43-BE50-41263F92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917572" y="5339827"/>
              <a:ext cx="1231900" cy="1219200"/>
            </a:xfrm>
            <a:prstGeom prst="rect">
              <a:avLst/>
            </a:prstGeom>
          </p:spPr>
        </p:pic>
        <p:pic>
          <p:nvPicPr>
            <p:cNvPr id="38" name="図 37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5FB5EE38-F45B-AF4F-8D12-9D568009E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237086" y="5339827"/>
              <a:ext cx="1231900" cy="1219200"/>
            </a:xfrm>
            <a:prstGeom prst="rect">
              <a:avLst/>
            </a:prstGeom>
          </p:spPr>
        </p:pic>
        <p:sp>
          <p:nvSpPr>
            <p:cNvPr id="49" name="角丸四角形 48">
              <a:extLst>
                <a:ext uri="{FF2B5EF4-FFF2-40B4-BE49-F238E27FC236}">
                  <a16:creationId xmlns:a16="http://schemas.microsoft.com/office/drawing/2014/main" id="{A1800019-8198-2F45-B6D8-4760C8E47C5D}"/>
                </a:ext>
              </a:extLst>
            </p:cNvPr>
            <p:cNvSpPr/>
            <p:nvPr/>
          </p:nvSpPr>
          <p:spPr>
            <a:xfrm>
              <a:off x="5469646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AF4A200A-D300-1D41-BED3-C64497C7CE0B}"/>
                </a:ext>
              </a:extLst>
            </p:cNvPr>
            <p:cNvSpPr txBox="1"/>
            <p:nvPr/>
          </p:nvSpPr>
          <p:spPr>
            <a:xfrm>
              <a:off x="6955098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にんじん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8134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3175"/>
            <a:ext cx="10680700" cy="7556500"/>
          </a:xfrm>
          <a:prstGeom prst="rect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88664B8D-9D47-9E4E-A87A-2155243B9E29}"/>
              </a:ext>
            </a:extLst>
          </p:cNvPr>
          <p:cNvGrpSpPr/>
          <p:nvPr/>
        </p:nvGrpSpPr>
        <p:grpSpPr>
          <a:xfrm>
            <a:off x="1115361" y="1547446"/>
            <a:ext cx="4109012" cy="1604878"/>
            <a:chOff x="1115361" y="1547446"/>
            <a:chExt cx="4109012" cy="1604878"/>
          </a:xfrm>
        </p:grpSpPr>
        <p:pic>
          <p:nvPicPr>
            <p:cNvPr id="3" name="図 2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28245288-0DFF-5747-8022-E65600237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4402" y="1839149"/>
              <a:ext cx="1231900" cy="1219200"/>
            </a:xfrm>
            <a:prstGeom prst="rect">
              <a:avLst/>
            </a:prstGeom>
          </p:spPr>
        </p:pic>
        <p:pic>
          <p:nvPicPr>
            <p:cNvPr id="5" name="図 4" descr="グラフィカル ユーザー インターフェイス が含まれている画像&#10;&#10;自動的に生成された説明">
              <a:extLst>
                <a:ext uri="{FF2B5EF4-FFF2-40B4-BE49-F238E27FC236}">
                  <a16:creationId xmlns:a16="http://schemas.microsoft.com/office/drawing/2014/main" id="{3EC64260-98E4-7248-86AF-ABB87A383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6" y="1839149"/>
              <a:ext cx="1231900" cy="1219200"/>
            </a:xfrm>
            <a:prstGeom prst="rect">
              <a:avLst/>
            </a:prstGeom>
          </p:spPr>
        </p:pic>
        <p:pic>
          <p:nvPicPr>
            <p:cNvPr id="8" name="図 7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4A01DC50-BF9E-2140-89CE-838AB808C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3430" y="1839149"/>
              <a:ext cx="1231900" cy="1219200"/>
            </a:xfrm>
            <a:prstGeom prst="rect">
              <a:avLst/>
            </a:prstGeom>
          </p:spPr>
        </p:pic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E5B5DE5F-80DA-8F44-ACC8-CBDBFA208828}"/>
                </a:ext>
              </a:extLst>
            </p:cNvPr>
            <p:cNvSpPr/>
            <p:nvPr/>
          </p:nvSpPr>
          <p:spPr>
            <a:xfrm>
              <a:off x="1115361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E5896BA3-C295-5042-88CD-E6CA6C0D2931}"/>
                </a:ext>
              </a:extLst>
            </p:cNvPr>
            <p:cNvSpPr txBox="1"/>
            <p:nvPr/>
          </p:nvSpPr>
          <p:spPr>
            <a:xfrm>
              <a:off x="2600813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たまねぎ</a:t>
              </a: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6609902-9B17-B846-8D39-E6DA31C8BC92}"/>
              </a:ext>
            </a:extLst>
          </p:cNvPr>
          <p:cNvGrpSpPr/>
          <p:nvPr/>
        </p:nvGrpSpPr>
        <p:grpSpPr>
          <a:xfrm>
            <a:off x="5469646" y="1547446"/>
            <a:ext cx="4109012" cy="1604878"/>
            <a:chOff x="5469646" y="1547446"/>
            <a:chExt cx="4109012" cy="1604878"/>
          </a:xfrm>
        </p:grpSpPr>
        <p:pic>
          <p:nvPicPr>
            <p:cNvPr id="10" name="図 9" descr="文字が書かれている&#10;&#10;中程度の精度で自動的に生成された説明">
              <a:extLst>
                <a:ext uri="{FF2B5EF4-FFF2-40B4-BE49-F238E27FC236}">
                  <a16:creationId xmlns:a16="http://schemas.microsoft.com/office/drawing/2014/main" id="{919AAACB-163C-9E43-B2A4-030364D17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8058" y="1839149"/>
              <a:ext cx="1231900" cy="1219200"/>
            </a:xfrm>
            <a:prstGeom prst="rect">
              <a:avLst/>
            </a:prstGeom>
          </p:spPr>
        </p:pic>
        <p:pic>
          <p:nvPicPr>
            <p:cNvPr id="12" name="図 11" descr="文字が書かれている&#10;&#10;中程度の精度で自動的に生成された説明">
              <a:extLst>
                <a:ext uri="{FF2B5EF4-FFF2-40B4-BE49-F238E27FC236}">
                  <a16:creationId xmlns:a16="http://schemas.microsoft.com/office/drawing/2014/main" id="{347D2D4A-C5DB-4E4D-96CD-1980CAD8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17572" y="1839149"/>
              <a:ext cx="1231900" cy="1219200"/>
            </a:xfrm>
            <a:prstGeom prst="rect">
              <a:avLst/>
            </a:prstGeom>
          </p:spPr>
        </p:pic>
        <p:pic>
          <p:nvPicPr>
            <p:cNvPr id="14" name="図 13" descr="文字が書かれている&#10;&#10;中程度の精度で自動的に生成された説明">
              <a:extLst>
                <a:ext uri="{FF2B5EF4-FFF2-40B4-BE49-F238E27FC236}">
                  <a16:creationId xmlns:a16="http://schemas.microsoft.com/office/drawing/2014/main" id="{819BD43D-4DB3-4D43-A64B-BFF3ABFE7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37086" y="1839149"/>
              <a:ext cx="1231900" cy="1219200"/>
            </a:xfrm>
            <a:prstGeom prst="rect">
              <a:avLst/>
            </a:prstGeom>
          </p:spPr>
        </p:pic>
        <p:sp>
          <p:nvSpPr>
            <p:cNvPr id="31" name="角丸四角形 30">
              <a:extLst>
                <a:ext uri="{FF2B5EF4-FFF2-40B4-BE49-F238E27FC236}">
                  <a16:creationId xmlns:a16="http://schemas.microsoft.com/office/drawing/2014/main" id="{DCDC5979-01C4-CA45-B5A6-3D2CDC0DC4A2}"/>
                </a:ext>
              </a:extLst>
            </p:cNvPr>
            <p:cNvSpPr/>
            <p:nvPr/>
          </p:nvSpPr>
          <p:spPr>
            <a:xfrm>
              <a:off x="5469646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065222DA-CC7C-4446-BCC0-BEB65D4EAB5D}"/>
                </a:ext>
              </a:extLst>
            </p:cNvPr>
            <p:cNvSpPr txBox="1"/>
            <p:nvPr/>
          </p:nvSpPr>
          <p:spPr>
            <a:xfrm>
              <a:off x="6955098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きゅうり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A2D3E6A2-C40D-5343-A0F9-05E39F9A6E85}"/>
              </a:ext>
            </a:extLst>
          </p:cNvPr>
          <p:cNvGrpSpPr/>
          <p:nvPr/>
        </p:nvGrpSpPr>
        <p:grpSpPr>
          <a:xfrm>
            <a:off x="1115361" y="3300046"/>
            <a:ext cx="4109012" cy="1604878"/>
            <a:chOff x="1115361" y="3300046"/>
            <a:chExt cx="4109012" cy="1604878"/>
          </a:xfrm>
        </p:grpSpPr>
        <p:pic>
          <p:nvPicPr>
            <p:cNvPr id="16" name="図 15" descr="文字の書かれた紙&#10;&#10;自動的に生成された説明">
              <a:extLst>
                <a:ext uri="{FF2B5EF4-FFF2-40B4-BE49-F238E27FC236}">
                  <a16:creationId xmlns:a16="http://schemas.microsoft.com/office/drawing/2014/main" id="{DCABF8D9-B2D4-E940-8711-5184F087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47102" y="3586925"/>
              <a:ext cx="1219200" cy="1219200"/>
            </a:xfrm>
            <a:prstGeom prst="rect">
              <a:avLst/>
            </a:prstGeom>
          </p:spPr>
        </p:pic>
        <p:pic>
          <p:nvPicPr>
            <p:cNvPr id="18" name="図 17" descr="文字の書かれた紙&#10;&#10;自動的に生成された説明">
              <a:extLst>
                <a:ext uri="{FF2B5EF4-FFF2-40B4-BE49-F238E27FC236}">
                  <a16:creationId xmlns:a16="http://schemas.microsoft.com/office/drawing/2014/main" id="{2E5228AC-546C-4D46-99EC-2FFEAFCA4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6616" y="3586925"/>
              <a:ext cx="1219200" cy="1219200"/>
            </a:xfrm>
            <a:prstGeom prst="rect">
              <a:avLst/>
            </a:prstGeom>
          </p:spPr>
        </p:pic>
        <p:pic>
          <p:nvPicPr>
            <p:cNvPr id="20" name="図 19" descr="テキスト&#10;&#10;自動的に生成された説明">
              <a:extLst>
                <a:ext uri="{FF2B5EF4-FFF2-40B4-BE49-F238E27FC236}">
                  <a16:creationId xmlns:a16="http://schemas.microsoft.com/office/drawing/2014/main" id="{F2459745-08B5-EF43-8BB1-4451602F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86130" y="3586925"/>
              <a:ext cx="1219200" cy="1219200"/>
            </a:xfrm>
            <a:prstGeom prst="rect">
              <a:avLst/>
            </a:prstGeom>
          </p:spPr>
        </p:pic>
        <p:sp>
          <p:nvSpPr>
            <p:cNvPr id="35" name="角丸四角形 34">
              <a:extLst>
                <a:ext uri="{FF2B5EF4-FFF2-40B4-BE49-F238E27FC236}">
                  <a16:creationId xmlns:a16="http://schemas.microsoft.com/office/drawing/2014/main" id="{E1D02E3C-27FE-9641-98D3-7E51417C3206}"/>
                </a:ext>
              </a:extLst>
            </p:cNvPr>
            <p:cNvSpPr/>
            <p:nvPr/>
          </p:nvSpPr>
          <p:spPr>
            <a:xfrm>
              <a:off x="1115361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16375151-9A70-E94C-A216-9332975AD4EC}"/>
                </a:ext>
              </a:extLst>
            </p:cNvPr>
            <p:cNvSpPr txBox="1"/>
            <p:nvPr/>
          </p:nvSpPr>
          <p:spPr>
            <a:xfrm>
              <a:off x="2600813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チョコレート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E83D811-71D5-1349-853F-FC0ECB7C433E}"/>
              </a:ext>
            </a:extLst>
          </p:cNvPr>
          <p:cNvGrpSpPr/>
          <p:nvPr/>
        </p:nvGrpSpPr>
        <p:grpSpPr>
          <a:xfrm>
            <a:off x="5469646" y="3300046"/>
            <a:ext cx="4109012" cy="1604878"/>
            <a:chOff x="5469646" y="3300046"/>
            <a:chExt cx="4109012" cy="1604878"/>
          </a:xfrm>
        </p:grpSpPr>
        <p:pic>
          <p:nvPicPr>
            <p:cNvPr id="22" name="図 21" descr="カレンダー が含まれている画像&#10;&#10;自動的に生成された説明">
              <a:extLst>
                <a:ext uri="{FF2B5EF4-FFF2-40B4-BE49-F238E27FC236}">
                  <a16:creationId xmlns:a16="http://schemas.microsoft.com/office/drawing/2014/main" id="{8D0B270C-25DE-1044-BB8A-4F43A981B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10758" y="3586925"/>
              <a:ext cx="1219200" cy="1219200"/>
            </a:xfrm>
            <a:prstGeom prst="rect">
              <a:avLst/>
            </a:prstGeom>
          </p:spPr>
        </p:pic>
        <p:pic>
          <p:nvPicPr>
            <p:cNvPr id="24" name="図 23" descr="カレンダー が含まれている画像&#10;&#10;自動的に生成された説明">
              <a:extLst>
                <a:ext uri="{FF2B5EF4-FFF2-40B4-BE49-F238E27FC236}">
                  <a16:creationId xmlns:a16="http://schemas.microsoft.com/office/drawing/2014/main" id="{66B7E7DB-38B0-2F4E-9EE0-CEE53776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30272" y="3586925"/>
              <a:ext cx="1219200" cy="1219200"/>
            </a:xfrm>
            <a:prstGeom prst="rect">
              <a:avLst/>
            </a:prstGeom>
          </p:spPr>
        </p:pic>
        <p:pic>
          <p:nvPicPr>
            <p:cNvPr id="26" name="図 25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6F13A831-6FF3-4249-9C5B-1889D822B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49786" y="3586925"/>
              <a:ext cx="1219200" cy="1219200"/>
            </a:xfrm>
            <a:prstGeom prst="rect">
              <a:avLst/>
            </a:prstGeom>
          </p:spPr>
        </p:pic>
        <p:sp>
          <p:nvSpPr>
            <p:cNvPr id="45" name="角丸四角形 44">
              <a:extLst>
                <a:ext uri="{FF2B5EF4-FFF2-40B4-BE49-F238E27FC236}">
                  <a16:creationId xmlns:a16="http://schemas.microsoft.com/office/drawing/2014/main" id="{E8F21A12-E008-F843-B786-E336491D6065}"/>
                </a:ext>
              </a:extLst>
            </p:cNvPr>
            <p:cNvSpPr/>
            <p:nvPr/>
          </p:nvSpPr>
          <p:spPr>
            <a:xfrm>
              <a:off x="5469646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0982EE16-28BB-9546-B921-B73101D3474B}"/>
                </a:ext>
              </a:extLst>
            </p:cNvPr>
            <p:cNvSpPr txBox="1"/>
            <p:nvPr/>
          </p:nvSpPr>
          <p:spPr>
            <a:xfrm>
              <a:off x="6955098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キャンディ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953B52C-601E-1246-9485-1029A0B12C81}"/>
              </a:ext>
            </a:extLst>
          </p:cNvPr>
          <p:cNvGrpSpPr/>
          <p:nvPr/>
        </p:nvGrpSpPr>
        <p:grpSpPr>
          <a:xfrm>
            <a:off x="1115361" y="5052646"/>
            <a:ext cx="4109012" cy="1604878"/>
            <a:chOff x="1115361" y="5052646"/>
            <a:chExt cx="4109012" cy="1604878"/>
          </a:xfrm>
        </p:grpSpPr>
        <p:pic>
          <p:nvPicPr>
            <p:cNvPr id="28" name="図 27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DC311B83-74EC-014A-B18C-3213A552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47102" y="5334701"/>
              <a:ext cx="1219200" cy="1219200"/>
            </a:xfrm>
            <a:prstGeom prst="rect">
              <a:avLst/>
            </a:prstGeom>
          </p:spPr>
        </p:pic>
        <p:pic>
          <p:nvPicPr>
            <p:cNvPr id="30" name="図 29" descr="グラフィカル ユーザー インターフェイス, テキスト, アプリケーション&#10;&#10;中程度の精度で自動的に生成された説明">
              <a:extLst>
                <a:ext uri="{FF2B5EF4-FFF2-40B4-BE49-F238E27FC236}">
                  <a16:creationId xmlns:a16="http://schemas.microsoft.com/office/drawing/2014/main" id="{F00E2F4A-839B-6D4B-A666-73C7950B2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66616" y="5341191"/>
              <a:ext cx="1219200" cy="1219200"/>
            </a:xfrm>
            <a:prstGeom prst="rect">
              <a:avLst/>
            </a:prstGeom>
          </p:spPr>
        </p:pic>
        <p:pic>
          <p:nvPicPr>
            <p:cNvPr id="32" name="図 31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AB960201-C55C-8444-B426-E2C63EDC1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86130" y="5341191"/>
              <a:ext cx="1219200" cy="1219200"/>
            </a:xfrm>
            <a:prstGeom prst="rect">
              <a:avLst/>
            </a:prstGeom>
          </p:spPr>
        </p:pic>
        <p:sp>
          <p:nvSpPr>
            <p:cNvPr id="47" name="角丸四角形 46">
              <a:extLst>
                <a:ext uri="{FF2B5EF4-FFF2-40B4-BE49-F238E27FC236}">
                  <a16:creationId xmlns:a16="http://schemas.microsoft.com/office/drawing/2014/main" id="{1FD66105-3577-6D41-B16F-E8E435589DC2}"/>
                </a:ext>
              </a:extLst>
            </p:cNvPr>
            <p:cNvSpPr/>
            <p:nvPr/>
          </p:nvSpPr>
          <p:spPr>
            <a:xfrm>
              <a:off x="1115361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DDE69528-F483-A04B-9EEF-65BB31BF5ED5}"/>
                </a:ext>
              </a:extLst>
            </p:cNvPr>
            <p:cNvSpPr txBox="1"/>
            <p:nvPr/>
          </p:nvSpPr>
          <p:spPr>
            <a:xfrm>
              <a:off x="2600813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ケーキ</a:t>
              </a: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62C2778-711F-ED46-B6CC-71022C5650E8}"/>
              </a:ext>
            </a:extLst>
          </p:cNvPr>
          <p:cNvGrpSpPr/>
          <p:nvPr/>
        </p:nvGrpSpPr>
        <p:grpSpPr>
          <a:xfrm>
            <a:off x="5469646" y="5052646"/>
            <a:ext cx="4109012" cy="1604878"/>
            <a:chOff x="5469646" y="5052646"/>
            <a:chExt cx="4109012" cy="1604878"/>
          </a:xfrm>
        </p:grpSpPr>
        <p:pic>
          <p:nvPicPr>
            <p:cNvPr id="34" name="図 33" descr="カレンダー が含まれている画像&#10;&#10;自動的に生成された説明">
              <a:extLst>
                <a:ext uri="{FF2B5EF4-FFF2-40B4-BE49-F238E27FC236}">
                  <a16:creationId xmlns:a16="http://schemas.microsoft.com/office/drawing/2014/main" id="{BC07DCEE-366C-DF44-B4E4-258249346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12457" y="5341191"/>
              <a:ext cx="1219200" cy="1219200"/>
            </a:xfrm>
            <a:prstGeom prst="rect">
              <a:avLst/>
            </a:prstGeom>
          </p:spPr>
        </p:pic>
        <p:pic>
          <p:nvPicPr>
            <p:cNvPr id="36" name="図 35" descr="QR コード が含まれている画像&#10;&#10;自動的に生成された説明">
              <a:extLst>
                <a:ext uri="{FF2B5EF4-FFF2-40B4-BE49-F238E27FC236}">
                  <a16:creationId xmlns:a16="http://schemas.microsoft.com/office/drawing/2014/main" id="{FEDBBB3A-9F13-4144-8603-D31E6F7F9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930272" y="5334701"/>
              <a:ext cx="1219200" cy="1219200"/>
            </a:xfrm>
            <a:prstGeom prst="rect">
              <a:avLst/>
            </a:prstGeom>
          </p:spPr>
        </p:pic>
        <p:pic>
          <p:nvPicPr>
            <p:cNvPr id="38" name="図 37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15DCBA9E-1D46-0645-AE74-2CC070CD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249786" y="5334701"/>
              <a:ext cx="1219200" cy="1219200"/>
            </a:xfrm>
            <a:prstGeom prst="rect">
              <a:avLst/>
            </a:prstGeom>
          </p:spPr>
        </p:pic>
        <p:sp>
          <p:nvSpPr>
            <p:cNvPr id="49" name="角丸四角形 48">
              <a:extLst>
                <a:ext uri="{FF2B5EF4-FFF2-40B4-BE49-F238E27FC236}">
                  <a16:creationId xmlns:a16="http://schemas.microsoft.com/office/drawing/2014/main" id="{C9F9F2DA-79B2-6A48-9881-FC097C41ADEB}"/>
                </a:ext>
              </a:extLst>
            </p:cNvPr>
            <p:cNvSpPr/>
            <p:nvPr/>
          </p:nvSpPr>
          <p:spPr>
            <a:xfrm>
              <a:off x="5469646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2EBE2137-FB45-C848-926E-787F48E5EC70}"/>
                </a:ext>
              </a:extLst>
            </p:cNvPr>
            <p:cNvSpPr txBox="1"/>
            <p:nvPr/>
          </p:nvSpPr>
          <p:spPr>
            <a:xfrm>
              <a:off x="6955098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食パン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5145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13" y="1587"/>
            <a:ext cx="10680700" cy="75565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C976DC9-B991-924D-ADDA-663FF653D863}"/>
              </a:ext>
            </a:extLst>
          </p:cNvPr>
          <p:cNvGrpSpPr/>
          <p:nvPr/>
        </p:nvGrpSpPr>
        <p:grpSpPr>
          <a:xfrm>
            <a:off x="1115361" y="1547446"/>
            <a:ext cx="4109012" cy="1604878"/>
            <a:chOff x="1115361" y="1547446"/>
            <a:chExt cx="4109012" cy="1604878"/>
          </a:xfrm>
        </p:grpSpPr>
        <p:pic>
          <p:nvPicPr>
            <p:cNvPr id="3" name="図 2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2012ABE6-BE29-FE49-9B62-9F17DDB50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9176" y="1839148"/>
              <a:ext cx="1219200" cy="1219200"/>
            </a:xfrm>
            <a:prstGeom prst="rect">
              <a:avLst/>
            </a:prstGeom>
          </p:spPr>
        </p:pic>
        <p:pic>
          <p:nvPicPr>
            <p:cNvPr id="5" name="図 4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02419314-B93B-8E4E-B0C5-7F36EF7F2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8690" y="1839148"/>
              <a:ext cx="1219200" cy="1219200"/>
            </a:xfrm>
            <a:prstGeom prst="rect">
              <a:avLst/>
            </a:prstGeom>
          </p:spPr>
        </p:pic>
        <p:pic>
          <p:nvPicPr>
            <p:cNvPr id="8" name="図 7" descr="QR コード&#10;&#10;自動的に生成された説明">
              <a:extLst>
                <a:ext uri="{FF2B5EF4-FFF2-40B4-BE49-F238E27FC236}">
                  <a16:creationId xmlns:a16="http://schemas.microsoft.com/office/drawing/2014/main" id="{83BF9138-6AA9-A445-8646-A6E72DB0E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8204" y="1839148"/>
              <a:ext cx="1219200" cy="1219200"/>
            </a:xfrm>
            <a:prstGeom prst="rect">
              <a:avLst/>
            </a:prstGeom>
          </p:spPr>
        </p:pic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5B529820-382E-D942-BF48-E6952F40CF26}"/>
                </a:ext>
              </a:extLst>
            </p:cNvPr>
            <p:cNvSpPr/>
            <p:nvPr/>
          </p:nvSpPr>
          <p:spPr>
            <a:xfrm>
              <a:off x="1115361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DEF01528-3020-1649-8E30-9A63FC464129}"/>
                </a:ext>
              </a:extLst>
            </p:cNvPr>
            <p:cNvSpPr txBox="1"/>
            <p:nvPr/>
          </p:nvSpPr>
          <p:spPr>
            <a:xfrm>
              <a:off x="2600813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みそ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3FA021E-07B6-E548-86D9-CDAB57B8B9C4}"/>
              </a:ext>
            </a:extLst>
          </p:cNvPr>
          <p:cNvGrpSpPr/>
          <p:nvPr/>
        </p:nvGrpSpPr>
        <p:grpSpPr>
          <a:xfrm>
            <a:off x="5467440" y="1547446"/>
            <a:ext cx="4109012" cy="1604878"/>
            <a:chOff x="5467440" y="1547446"/>
            <a:chExt cx="4109012" cy="1604878"/>
          </a:xfrm>
        </p:grpSpPr>
        <p:pic>
          <p:nvPicPr>
            <p:cNvPr id="10" name="図 9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ECA919EC-A6A2-124B-8E65-CB97E1697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4409" y="1839148"/>
              <a:ext cx="1219200" cy="1219200"/>
            </a:xfrm>
            <a:prstGeom prst="rect">
              <a:avLst/>
            </a:prstGeom>
          </p:spPr>
        </p:pic>
        <p:pic>
          <p:nvPicPr>
            <p:cNvPr id="12" name="図 11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CC869900-8439-314F-B4A7-4880CB6EE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23923" y="1839148"/>
              <a:ext cx="1219200" cy="1219200"/>
            </a:xfrm>
            <a:prstGeom prst="rect">
              <a:avLst/>
            </a:prstGeom>
          </p:spPr>
        </p:pic>
        <p:pic>
          <p:nvPicPr>
            <p:cNvPr id="14" name="図 13" descr="テキスト&#10;&#10;自動的に生成された説明">
              <a:extLst>
                <a:ext uri="{FF2B5EF4-FFF2-40B4-BE49-F238E27FC236}">
                  <a16:creationId xmlns:a16="http://schemas.microsoft.com/office/drawing/2014/main" id="{AE2BA8E0-E44F-4944-8263-0B829A5A8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3437" y="1839148"/>
              <a:ext cx="1219200" cy="1219200"/>
            </a:xfrm>
            <a:prstGeom prst="rect">
              <a:avLst/>
            </a:prstGeom>
          </p:spPr>
        </p:pic>
        <p:sp>
          <p:nvSpPr>
            <p:cNvPr id="31" name="角丸四角形 30">
              <a:extLst>
                <a:ext uri="{FF2B5EF4-FFF2-40B4-BE49-F238E27FC236}">
                  <a16:creationId xmlns:a16="http://schemas.microsoft.com/office/drawing/2014/main" id="{3214798E-314E-7F46-8CA2-1FF91535A2B7}"/>
                </a:ext>
              </a:extLst>
            </p:cNvPr>
            <p:cNvSpPr/>
            <p:nvPr/>
          </p:nvSpPr>
          <p:spPr>
            <a:xfrm>
              <a:off x="5467440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A03B731-111A-E94F-88EA-C3CB9B3415A9}"/>
                </a:ext>
              </a:extLst>
            </p:cNvPr>
            <p:cNvSpPr txBox="1"/>
            <p:nvPr/>
          </p:nvSpPr>
          <p:spPr>
            <a:xfrm>
              <a:off x="6955098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カレー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05F5344-2738-E144-9DE7-59A3667F6B58}"/>
              </a:ext>
            </a:extLst>
          </p:cNvPr>
          <p:cNvGrpSpPr/>
          <p:nvPr/>
        </p:nvGrpSpPr>
        <p:grpSpPr>
          <a:xfrm>
            <a:off x="1115361" y="3300046"/>
            <a:ext cx="4109012" cy="1604878"/>
            <a:chOff x="1115361" y="3300046"/>
            <a:chExt cx="4109012" cy="1604878"/>
          </a:xfrm>
        </p:grpSpPr>
        <p:pic>
          <p:nvPicPr>
            <p:cNvPr id="16" name="図 15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047EFB4A-4A38-404C-8F4D-C9FDF284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29176" y="3590601"/>
              <a:ext cx="1219200" cy="1219200"/>
            </a:xfrm>
            <a:prstGeom prst="rect">
              <a:avLst/>
            </a:prstGeom>
          </p:spPr>
        </p:pic>
        <p:pic>
          <p:nvPicPr>
            <p:cNvPr id="18" name="図 17" descr="テキスト&#10;&#10;自動的に生成された説明">
              <a:extLst>
                <a:ext uri="{FF2B5EF4-FFF2-40B4-BE49-F238E27FC236}">
                  <a16:creationId xmlns:a16="http://schemas.microsoft.com/office/drawing/2014/main" id="{7E918763-12D0-9649-B77A-0A69B47F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48690" y="3590601"/>
              <a:ext cx="1219200" cy="1219200"/>
            </a:xfrm>
            <a:prstGeom prst="rect">
              <a:avLst/>
            </a:prstGeom>
          </p:spPr>
        </p:pic>
        <p:pic>
          <p:nvPicPr>
            <p:cNvPr id="20" name="図 19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F551BC4D-06B5-694F-98AB-E39053881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68204" y="3590601"/>
              <a:ext cx="1219200" cy="1219200"/>
            </a:xfrm>
            <a:prstGeom prst="rect">
              <a:avLst/>
            </a:prstGeom>
          </p:spPr>
        </p:pic>
        <p:sp>
          <p:nvSpPr>
            <p:cNvPr id="35" name="角丸四角形 34">
              <a:extLst>
                <a:ext uri="{FF2B5EF4-FFF2-40B4-BE49-F238E27FC236}">
                  <a16:creationId xmlns:a16="http://schemas.microsoft.com/office/drawing/2014/main" id="{C9220DCD-867F-DB40-A733-35F9619DA018}"/>
                </a:ext>
              </a:extLst>
            </p:cNvPr>
            <p:cNvSpPr/>
            <p:nvPr/>
          </p:nvSpPr>
          <p:spPr>
            <a:xfrm>
              <a:off x="1115361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01EDF95C-C442-1249-9098-220CB611091D}"/>
                </a:ext>
              </a:extLst>
            </p:cNvPr>
            <p:cNvSpPr txBox="1"/>
            <p:nvPr/>
          </p:nvSpPr>
          <p:spPr>
            <a:xfrm>
              <a:off x="2600813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シチュー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1223681-0827-0340-8C93-B029B049D3E3}"/>
              </a:ext>
            </a:extLst>
          </p:cNvPr>
          <p:cNvGrpSpPr/>
          <p:nvPr/>
        </p:nvGrpSpPr>
        <p:grpSpPr>
          <a:xfrm>
            <a:off x="5469646" y="3300046"/>
            <a:ext cx="4109012" cy="1604878"/>
            <a:chOff x="5469646" y="3300046"/>
            <a:chExt cx="4109012" cy="1604878"/>
          </a:xfrm>
        </p:grpSpPr>
        <p:pic>
          <p:nvPicPr>
            <p:cNvPr id="22" name="図 21" descr="テキスト&#10;&#10;自動的に生成された説明">
              <a:extLst>
                <a:ext uri="{FF2B5EF4-FFF2-40B4-BE49-F238E27FC236}">
                  <a16:creationId xmlns:a16="http://schemas.microsoft.com/office/drawing/2014/main" id="{E483AD0D-4BC5-764B-826E-E10229E5E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04409" y="3590601"/>
              <a:ext cx="1219200" cy="1219200"/>
            </a:xfrm>
            <a:prstGeom prst="rect">
              <a:avLst/>
            </a:prstGeom>
          </p:spPr>
        </p:pic>
        <p:pic>
          <p:nvPicPr>
            <p:cNvPr id="24" name="図 23" descr="テキスト&#10;&#10;自動的に生成された説明">
              <a:extLst>
                <a:ext uri="{FF2B5EF4-FFF2-40B4-BE49-F238E27FC236}">
                  <a16:creationId xmlns:a16="http://schemas.microsoft.com/office/drawing/2014/main" id="{4755E125-88D4-5648-9B38-1611FADCE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23923" y="3590601"/>
              <a:ext cx="1219200" cy="1219200"/>
            </a:xfrm>
            <a:prstGeom prst="rect">
              <a:avLst/>
            </a:prstGeom>
          </p:spPr>
        </p:pic>
        <p:pic>
          <p:nvPicPr>
            <p:cNvPr id="26" name="図 25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7293E7AE-4E7C-4244-B2C1-4AF6624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45699" y="3590601"/>
              <a:ext cx="1219200" cy="1219200"/>
            </a:xfrm>
            <a:prstGeom prst="rect">
              <a:avLst/>
            </a:prstGeom>
          </p:spPr>
        </p:pic>
        <p:sp>
          <p:nvSpPr>
            <p:cNvPr id="43" name="角丸四角形 42">
              <a:extLst>
                <a:ext uri="{FF2B5EF4-FFF2-40B4-BE49-F238E27FC236}">
                  <a16:creationId xmlns:a16="http://schemas.microsoft.com/office/drawing/2014/main" id="{CC08D216-81B0-634B-9787-904827A97CE9}"/>
                </a:ext>
              </a:extLst>
            </p:cNvPr>
            <p:cNvSpPr/>
            <p:nvPr/>
          </p:nvSpPr>
          <p:spPr>
            <a:xfrm>
              <a:off x="5469646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500CEA54-4B3F-C649-9A8A-8BEDB3A0CFDA}"/>
                </a:ext>
              </a:extLst>
            </p:cNvPr>
            <p:cNvSpPr txBox="1"/>
            <p:nvPr/>
          </p:nvSpPr>
          <p:spPr>
            <a:xfrm>
              <a:off x="6955098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あげ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87487E7-5367-E14E-90EB-6578EBA73C55}"/>
              </a:ext>
            </a:extLst>
          </p:cNvPr>
          <p:cNvGrpSpPr/>
          <p:nvPr/>
        </p:nvGrpSpPr>
        <p:grpSpPr>
          <a:xfrm>
            <a:off x="1115361" y="5052646"/>
            <a:ext cx="4109012" cy="1604878"/>
            <a:chOff x="1115361" y="5052646"/>
            <a:chExt cx="4109012" cy="1604878"/>
          </a:xfrm>
        </p:grpSpPr>
        <p:pic>
          <p:nvPicPr>
            <p:cNvPr id="28" name="図 27" descr="テキスト, ホワイトボード&#10;&#10;自動的に生成された説明">
              <a:extLst>
                <a:ext uri="{FF2B5EF4-FFF2-40B4-BE49-F238E27FC236}">
                  <a16:creationId xmlns:a16="http://schemas.microsoft.com/office/drawing/2014/main" id="{9E76A12A-00D3-5F4B-8445-7977D2B5D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29176" y="5342054"/>
              <a:ext cx="1219200" cy="1219200"/>
            </a:xfrm>
            <a:prstGeom prst="rect">
              <a:avLst/>
            </a:prstGeom>
          </p:spPr>
        </p:pic>
        <p:pic>
          <p:nvPicPr>
            <p:cNvPr id="30" name="図 29" descr="テキスト&#10;&#10;自動的に生成された説明">
              <a:extLst>
                <a:ext uri="{FF2B5EF4-FFF2-40B4-BE49-F238E27FC236}">
                  <a16:creationId xmlns:a16="http://schemas.microsoft.com/office/drawing/2014/main" id="{9CBC81FF-6034-AB4F-BECA-5A832256F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48690" y="5342054"/>
              <a:ext cx="1219200" cy="1219200"/>
            </a:xfrm>
            <a:prstGeom prst="rect">
              <a:avLst/>
            </a:prstGeom>
          </p:spPr>
        </p:pic>
        <p:pic>
          <p:nvPicPr>
            <p:cNvPr id="32" name="図 31" descr="テキスト&#10;&#10;自動的に生成された説明">
              <a:extLst>
                <a:ext uri="{FF2B5EF4-FFF2-40B4-BE49-F238E27FC236}">
                  <a16:creationId xmlns:a16="http://schemas.microsoft.com/office/drawing/2014/main" id="{54CD8FFA-A9DE-834C-BE18-476F919B3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68204" y="5342054"/>
              <a:ext cx="1219200" cy="1219200"/>
            </a:xfrm>
            <a:prstGeom prst="rect">
              <a:avLst/>
            </a:prstGeom>
          </p:spPr>
        </p:pic>
        <p:sp>
          <p:nvSpPr>
            <p:cNvPr id="45" name="角丸四角形 44">
              <a:extLst>
                <a:ext uri="{FF2B5EF4-FFF2-40B4-BE49-F238E27FC236}">
                  <a16:creationId xmlns:a16="http://schemas.microsoft.com/office/drawing/2014/main" id="{D0038CDF-4DDE-3842-95D2-32D717E2881C}"/>
                </a:ext>
              </a:extLst>
            </p:cNvPr>
            <p:cNvSpPr/>
            <p:nvPr/>
          </p:nvSpPr>
          <p:spPr>
            <a:xfrm>
              <a:off x="1115361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DF8C3E1-1D16-4949-BCF5-AAD86A54B465}"/>
                </a:ext>
              </a:extLst>
            </p:cNvPr>
            <p:cNvSpPr txBox="1"/>
            <p:nvPr/>
          </p:nvSpPr>
          <p:spPr>
            <a:xfrm>
              <a:off x="2600813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ベーコン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B1C2143-4FB5-C040-8A9E-15C005F0E2D5}"/>
              </a:ext>
            </a:extLst>
          </p:cNvPr>
          <p:cNvGrpSpPr/>
          <p:nvPr/>
        </p:nvGrpSpPr>
        <p:grpSpPr>
          <a:xfrm>
            <a:off x="5469646" y="5052646"/>
            <a:ext cx="4109012" cy="1604878"/>
            <a:chOff x="5469646" y="5052646"/>
            <a:chExt cx="4109012" cy="1604878"/>
          </a:xfrm>
        </p:grpSpPr>
        <p:pic>
          <p:nvPicPr>
            <p:cNvPr id="34" name="図 33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52652BB5-219D-F647-A5A1-520BC7A1B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04409" y="5342054"/>
              <a:ext cx="1219200" cy="1219200"/>
            </a:xfrm>
            <a:prstGeom prst="rect">
              <a:avLst/>
            </a:prstGeom>
          </p:spPr>
        </p:pic>
        <p:pic>
          <p:nvPicPr>
            <p:cNvPr id="36" name="図 35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B1F8BE95-EED2-4649-A53B-68F27ADBA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923923" y="5342054"/>
              <a:ext cx="1219200" cy="1219200"/>
            </a:xfrm>
            <a:prstGeom prst="rect">
              <a:avLst/>
            </a:prstGeom>
          </p:spPr>
        </p:pic>
        <p:pic>
          <p:nvPicPr>
            <p:cNvPr id="38" name="図 37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AEC453FB-4069-B947-B43A-966AF1F09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243437" y="5342054"/>
              <a:ext cx="1219200" cy="1219200"/>
            </a:xfrm>
            <a:prstGeom prst="rect">
              <a:avLst/>
            </a:prstGeom>
          </p:spPr>
        </p:pic>
        <p:sp>
          <p:nvSpPr>
            <p:cNvPr id="49" name="角丸四角形 48">
              <a:extLst>
                <a:ext uri="{FF2B5EF4-FFF2-40B4-BE49-F238E27FC236}">
                  <a16:creationId xmlns:a16="http://schemas.microsoft.com/office/drawing/2014/main" id="{1FF61277-783A-AF4A-A347-944995496712}"/>
                </a:ext>
              </a:extLst>
            </p:cNvPr>
            <p:cNvSpPr/>
            <p:nvPr/>
          </p:nvSpPr>
          <p:spPr>
            <a:xfrm>
              <a:off x="5469646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74A8CA76-30DB-2D46-AAD7-3D09D2F43C21}"/>
                </a:ext>
              </a:extLst>
            </p:cNvPr>
            <p:cNvSpPr txBox="1"/>
            <p:nvPr/>
          </p:nvSpPr>
          <p:spPr>
            <a:xfrm>
              <a:off x="6955098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ハム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8753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14" y="0"/>
            <a:ext cx="10680699" cy="7547525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C976DC9-B991-924D-ADDA-663FF653D863}"/>
              </a:ext>
            </a:extLst>
          </p:cNvPr>
          <p:cNvGrpSpPr/>
          <p:nvPr/>
        </p:nvGrpSpPr>
        <p:grpSpPr>
          <a:xfrm>
            <a:off x="1115361" y="1547446"/>
            <a:ext cx="4109012" cy="1604878"/>
            <a:chOff x="1115361" y="1547446"/>
            <a:chExt cx="4109012" cy="1604878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2012ABE6-BE29-FE49-9B62-9F17DDB50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229176" y="1839148"/>
              <a:ext cx="1219200" cy="121920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2419314-B93B-8E4E-B0C5-7F36EF7F2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548690" y="1839148"/>
              <a:ext cx="1219200" cy="1219200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3BF9138-6AA9-A445-8646-A6E72DB0E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868204" y="1839148"/>
              <a:ext cx="1219200" cy="1219200"/>
            </a:xfrm>
            <a:prstGeom prst="rect">
              <a:avLst/>
            </a:prstGeom>
          </p:spPr>
        </p:pic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5B529820-382E-D942-BF48-E6952F40CF26}"/>
                </a:ext>
              </a:extLst>
            </p:cNvPr>
            <p:cNvSpPr/>
            <p:nvPr/>
          </p:nvSpPr>
          <p:spPr>
            <a:xfrm>
              <a:off x="1115361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DEF01528-3020-1649-8E30-9A63FC464129}"/>
                </a:ext>
              </a:extLst>
            </p:cNvPr>
            <p:cNvSpPr txBox="1"/>
            <p:nvPr/>
          </p:nvSpPr>
          <p:spPr>
            <a:xfrm>
              <a:off x="2600813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牛肉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3FA021E-07B6-E548-86D9-CDAB57B8B9C4}"/>
              </a:ext>
            </a:extLst>
          </p:cNvPr>
          <p:cNvGrpSpPr/>
          <p:nvPr/>
        </p:nvGrpSpPr>
        <p:grpSpPr>
          <a:xfrm>
            <a:off x="5467440" y="1547446"/>
            <a:ext cx="4109012" cy="1604878"/>
            <a:chOff x="5467440" y="1547446"/>
            <a:chExt cx="4109012" cy="1604878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CA919EC-A6A2-124B-8E65-CB97E1697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604409" y="1839148"/>
              <a:ext cx="1219200" cy="1219200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C869900-8439-314F-B4A7-4880CB6EE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923923" y="1839148"/>
              <a:ext cx="1219200" cy="121920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E2BA8E0-E44F-4944-8263-0B829A5A8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243437" y="1839148"/>
              <a:ext cx="1219200" cy="1219200"/>
            </a:xfrm>
            <a:prstGeom prst="rect">
              <a:avLst/>
            </a:prstGeom>
          </p:spPr>
        </p:pic>
        <p:sp>
          <p:nvSpPr>
            <p:cNvPr id="31" name="角丸四角形 30">
              <a:extLst>
                <a:ext uri="{FF2B5EF4-FFF2-40B4-BE49-F238E27FC236}">
                  <a16:creationId xmlns:a16="http://schemas.microsoft.com/office/drawing/2014/main" id="{3214798E-314E-7F46-8CA2-1FF91535A2B7}"/>
                </a:ext>
              </a:extLst>
            </p:cNvPr>
            <p:cNvSpPr/>
            <p:nvPr/>
          </p:nvSpPr>
          <p:spPr>
            <a:xfrm>
              <a:off x="5467440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A03B731-111A-E94F-88EA-C3CB9B3415A9}"/>
                </a:ext>
              </a:extLst>
            </p:cNvPr>
            <p:cNvSpPr txBox="1"/>
            <p:nvPr/>
          </p:nvSpPr>
          <p:spPr>
            <a:xfrm>
              <a:off x="6955098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豚肉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05F5344-2738-E144-9DE7-59A3667F6B58}"/>
              </a:ext>
            </a:extLst>
          </p:cNvPr>
          <p:cNvGrpSpPr/>
          <p:nvPr/>
        </p:nvGrpSpPr>
        <p:grpSpPr>
          <a:xfrm>
            <a:off x="1115361" y="3300046"/>
            <a:ext cx="4109012" cy="1604878"/>
            <a:chOff x="1115361" y="3300046"/>
            <a:chExt cx="4109012" cy="1604878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47EFB4A-4A38-404C-8F4D-C9FDF284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229176" y="3590601"/>
              <a:ext cx="1219200" cy="121920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7E918763-12D0-9649-B77A-0A69B47F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548690" y="3590601"/>
              <a:ext cx="1219200" cy="121920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551BC4D-06B5-694F-98AB-E39053881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868204" y="3590601"/>
              <a:ext cx="1219200" cy="1219200"/>
            </a:xfrm>
            <a:prstGeom prst="rect">
              <a:avLst/>
            </a:prstGeom>
          </p:spPr>
        </p:pic>
        <p:sp>
          <p:nvSpPr>
            <p:cNvPr id="35" name="角丸四角形 34">
              <a:extLst>
                <a:ext uri="{FF2B5EF4-FFF2-40B4-BE49-F238E27FC236}">
                  <a16:creationId xmlns:a16="http://schemas.microsoft.com/office/drawing/2014/main" id="{C9220DCD-867F-DB40-A733-35F9619DA018}"/>
                </a:ext>
              </a:extLst>
            </p:cNvPr>
            <p:cNvSpPr/>
            <p:nvPr/>
          </p:nvSpPr>
          <p:spPr>
            <a:xfrm>
              <a:off x="1115361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01EDF95C-C442-1249-9098-220CB611091D}"/>
                </a:ext>
              </a:extLst>
            </p:cNvPr>
            <p:cNvSpPr txBox="1"/>
            <p:nvPr/>
          </p:nvSpPr>
          <p:spPr>
            <a:xfrm>
              <a:off x="2600813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鶏肉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1223681-0827-0340-8C93-B029B049D3E3}"/>
              </a:ext>
            </a:extLst>
          </p:cNvPr>
          <p:cNvGrpSpPr/>
          <p:nvPr/>
        </p:nvGrpSpPr>
        <p:grpSpPr>
          <a:xfrm>
            <a:off x="5469646" y="3300046"/>
            <a:ext cx="4109012" cy="1604878"/>
            <a:chOff x="5469646" y="3300046"/>
            <a:chExt cx="4109012" cy="1604878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E483AD0D-4BC5-764B-826E-E10229E5E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5604409" y="3590601"/>
              <a:ext cx="1219200" cy="121920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4755E125-88D4-5648-9B38-1611FADCE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6923923" y="3590601"/>
              <a:ext cx="1219200" cy="1219200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7293E7AE-4E7C-4244-B2C1-4AF6624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8245699" y="3590601"/>
              <a:ext cx="1219200" cy="1219200"/>
            </a:xfrm>
            <a:prstGeom prst="rect">
              <a:avLst/>
            </a:prstGeom>
          </p:spPr>
        </p:pic>
        <p:sp>
          <p:nvSpPr>
            <p:cNvPr id="43" name="角丸四角形 42">
              <a:extLst>
                <a:ext uri="{FF2B5EF4-FFF2-40B4-BE49-F238E27FC236}">
                  <a16:creationId xmlns:a16="http://schemas.microsoft.com/office/drawing/2014/main" id="{CC08D216-81B0-634B-9787-904827A97CE9}"/>
                </a:ext>
              </a:extLst>
            </p:cNvPr>
            <p:cNvSpPr/>
            <p:nvPr/>
          </p:nvSpPr>
          <p:spPr>
            <a:xfrm>
              <a:off x="5469646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500CEA54-4B3F-C649-9A8A-8BEDB3A0CFDA}"/>
                </a:ext>
              </a:extLst>
            </p:cNvPr>
            <p:cNvSpPr txBox="1"/>
            <p:nvPr/>
          </p:nvSpPr>
          <p:spPr>
            <a:xfrm>
              <a:off x="6854784" y="3367901"/>
              <a:ext cx="128833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魚の缶詰・びん詰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5010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13" y="6074"/>
            <a:ext cx="10680699" cy="7547524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C976DC9-B991-924D-ADDA-663FF653D863}"/>
              </a:ext>
            </a:extLst>
          </p:cNvPr>
          <p:cNvGrpSpPr/>
          <p:nvPr/>
        </p:nvGrpSpPr>
        <p:grpSpPr>
          <a:xfrm>
            <a:off x="1115361" y="1547446"/>
            <a:ext cx="4109012" cy="1604878"/>
            <a:chOff x="1115361" y="1547446"/>
            <a:chExt cx="4109012" cy="1604878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2012ABE6-BE29-FE49-9B62-9F17DDB50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229176" y="1839148"/>
              <a:ext cx="1219200" cy="121920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2419314-B93B-8E4E-B0C5-7F36EF7F2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548690" y="1839148"/>
              <a:ext cx="1219200" cy="1219200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3BF9138-6AA9-A445-8646-A6E72DB0E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868204" y="1839148"/>
              <a:ext cx="1219200" cy="1219200"/>
            </a:xfrm>
            <a:prstGeom prst="rect">
              <a:avLst/>
            </a:prstGeom>
          </p:spPr>
        </p:pic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5B529820-382E-D942-BF48-E6952F40CF26}"/>
                </a:ext>
              </a:extLst>
            </p:cNvPr>
            <p:cNvSpPr/>
            <p:nvPr/>
          </p:nvSpPr>
          <p:spPr>
            <a:xfrm>
              <a:off x="1115361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DEF01528-3020-1649-8E30-9A63FC464129}"/>
                </a:ext>
              </a:extLst>
            </p:cNvPr>
            <p:cNvSpPr txBox="1"/>
            <p:nvPr/>
          </p:nvSpPr>
          <p:spPr>
            <a:xfrm>
              <a:off x="2600813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消しゴム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3FA021E-07B6-E548-86D9-CDAB57B8B9C4}"/>
              </a:ext>
            </a:extLst>
          </p:cNvPr>
          <p:cNvGrpSpPr/>
          <p:nvPr/>
        </p:nvGrpSpPr>
        <p:grpSpPr>
          <a:xfrm>
            <a:off x="5467440" y="1547446"/>
            <a:ext cx="4109012" cy="1604878"/>
            <a:chOff x="5467440" y="1547446"/>
            <a:chExt cx="4109012" cy="1604878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CA919EC-A6A2-124B-8E65-CB97E1697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604409" y="1839148"/>
              <a:ext cx="1219200" cy="1219200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C869900-8439-314F-B4A7-4880CB6EE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923923" y="1839148"/>
              <a:ext cx="1219200" cy="121920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E2BA8E0-E44F-4944-8263-0B829A5A8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243437" y="1839148"/>
              <a:ext cx="1219200" cy="1219200"/>
            </a:xfrm>
            <a:prstGeom prst="rect">
              <a:avLst/>
            </a:prstGeom>
          </p:spPr>
        </p:pic>
        <p:sp>
          <p:nvSpPr>
            <p:cNvPr id="31" name="角丸四角形 30">
              <a:extLst>
                <a:ext uri="{FF2B5EF4-FFF2-40B4-BE49-F238E27FC236}">
                  <a16:creationId xmlns:a16="http://schemas.microsoft.com/office/drawing/2014/main" id="{3214798E-314E-7F46-8CA2-1FF91535A2B7}"/>
                </a:ext>
              </a:extLst>
            </p:cNvPr>
            <p:cNvSpPr/>
            <p:nvPr/>
          </p:nvSpPr>
          <p:spPr>
            <a:xfrm>
              <a:off x="5467440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A03B731-111A-E94F-88EA-C3CB9B3415A9}"/>
                </a:ext>
              </a:extLst>
            </p:cNvPr>
            <p:cNvSpPr txBox="1"/>
            <p:nvPr/>
          </p:nvSpPr>
          <p:spPr>
            <a:xfrm>
              <a:off x="6955098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じょうぎ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05F5344-2738-E144-9DE7-59A3667F6B58}"/>
              </a:ext>
            </a:extLst>
          </p:cNvPr>
          <p:cNvGrpSpPr/>
          <p:nvPr/>
        </p:nvGrpSpPr>
        <p:grpSpPr>
          <a:xfrm>
            <a:off x="1115361" y="3300046"/>
            <a:ext cx="4109012" cy="1604878"/>
            <a:chOff x="1115361" y="3300046"/>
            <a:chExt cx="4109012" cy="1604878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47EFB4A-4A38-404C-8F4D-C9FDF284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229176" y="3590601"/>
              <a:ext cx="1219200" cy="121920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7E918763-12D0-9649-B77A-0A69B47F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548690" y="3590601"/>
              <a:ext cx="1219200" cy="121920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551BC4D-06B5-694F-98AB-E39053881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868204" y="3590601"/>
              <a:ext cx="1219200" cy="1219200"/>
            </a:xfrm>
            <a:prstGeom prst="rect">
              <a:avLst/>
            </a:prstGeom>
          </p:spPr>
        </p:pic>
        <p:sp>
          <p:nvSpPr>
            <p:cNvPr id="35" name="角丸四角形 34">
              <a:extLst>
                <a:ext uri="{FF2B5EF4-FFF2-40B4-BE49-F238E27FC236}">
                  <a16:creationId xmlns:a16="http://schemas.microsoft.com/office/drawing/2014/main" id="{C9220DCD-867F-DB40-A733-35F9619DA018}"/>
                </a:ext>
              </a:extLst>
            </p:cNvPr>
            <p:cNvSpPr/>
            <p:nvPr/>
          </p:nvSpPr>
          <p:spPr>
            <a:xfrm>
              <a:off x="1115361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01EDF95C-C442-1249-9098-220CB611091D}"/>
                </a:ext>
              </a:extLst>
            </p:cNvPr>
            <p:cNvSpPr txBox="1"/>
            <p:nvPr/>
          </p:nvSpPr>
          <p:spPr>
            <a:xfrm>
              <a:off x="2600813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筆箱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1223681-0827-0340-8C93-B029B049D3E3}"/>
              </a:ext>
            </a:extLst>
          </p:cNvPr>
          <p:cNvGrpSpPr/>
          <p:nvPr/>
        </p:nvGrpSpPr>
        <p:grpSpPr>
          <a:xfrm>
            <a:off x="5469646" y="3300046"/>
            <a:ext cx="4109012" cy="1604878"/>
            <a:chOff x="5469646" y="3300046"/>
            <a:chExt cx="4109012" cy="1604878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E483AD0D-4BC5-764B-826E-E10229E5E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5604409" y="3590601"/>
              <a:ext cx="1219200" cy="121920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4755E125-88D4-5648-9B38-1611FADCE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6923923" y="3590601"/>
              <a:ext cx="1219200" cy="1219200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7293E7AE-4E7C-4244-B2C1-4AF6624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8245699" y="3590601"/>
              <a:ext cx="1219200" cy="1219200"/>
            </a:xfrm>
            <a:prstGeom prst="rect">
              <a:avLst/>
            </a:prstGeom>
          </p:spPr>
        </p:pic>
        <p:sp>
          <p:nvSpPr>
            <p:cNvPr id="43" name="角丸四角形 42">
              <a:extLst>
                <a:ext uri="{FF2B5EF4-FFF2-40B4-BE49-F238E27FC236}">
                  <a16:creationId xmlns:a16="http://schemas.microsoft.com/office/drawing/2014/main" id="{CC08D216-81B0-634B-9787-904827A97CE9}"/>
                </a:ext>
              </a:extLst>
            </p:cNvPr>
            <p:cNvSpPr/>
            <p:nvPr/>
          </p:nvSpPr>
          <p:spPr>
            <a:xfrm>
              <a:off x="5469646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500CEA54-4B3F-C649-9A8A-8BEDB3A0CFDA}"/>
                </a:ext>
              </a:extLst>
            </p:cNvPr>
            <p:cNvSpPr txBox="1"/>
            <p:nvPr/>
          </p:nvSpPr>
          <p:spPr>
            <a:xfrm>
              <a:off x="6955098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はさみ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87487E7-5367-E14E-90EB-6578EBA73C55}"/>
              </a:ext>
            </a:extLst>
          </p:cNvPr>
          <p:cNvGrpSpPr/>
          <p:nvPr/>
        </p:nvGrpSpPr>
        <p:grpSpPr>
          <a:xfrm>
            <a:off x="1115361" y="5052646"/>
            <a:ext cx="4109012" cy="1604878"/>
            <a:chOff x="1115361" y="5052646"/>
            <a:chExt cx="4109012" cy="1604878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9E76A12A-00D3-5F4B-8445-7977D2B5D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1229176" y="5342054"/>
              <a:ext cx="1219200" cy="1219200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9CBC81FF-6034-AB4F-BECA-5A832256F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2548690" y="5342054"/>
              <a:ext cx="1219200" cy="1219200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54CD8FFA-A9DE-834C-BE18-476F919B3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3868204" y="5342054"/>
              <a:ext cx="1219200" cy="1219200"/>
            </a:xfrm>
            <a:prstGeom prst="rect">
              <a:avLst/>
            </a:prstGeom>
          </p:spPr>
        </p:pic>
        <p:sp>
          <p:nvSpPr>
            <p:cNvPr id="45" name="角丸四角形 44">
              <a:extLst>
                <a:ext uri="{FF2B5EF4-FFF2-40B4-BE49-F238E27FC236}">
                  <a16:creationId xmlns:a16="http://schemas.microsoft.com/office/drawing/2014/main" id="{D0038CDF-4DDE-3842-95D2-32D717E2881C}"/>
                </a:ext>
              </a:extLst>
            </p:cNvPr>
            <p:cNvSpPr/>
            <p:nvPr/>
          </p:nvSpPr>
          <p:spPr>
            <a:xfrm>
              <a:off x="1115361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DF8C3E1-1D16-4949-BCF5-AAD86A54B465}"/>
                </a:ext>
              </a:extLst>
            </p:cNvPr>
            <p:cNvSpPr txBox="1"/>
            <p:nvPr/>
          </p:nvSpPr>
          <p:spPr>
            <a:xfrm>
              <a:off x="2600813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のり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B1C2143-4FB5-C040-8A9E-15C005F0E2D5}"/>
              </a:ext>
            </a:extLst>
          </p:cNvPr>
          <p:cNvGrpSpPr/>
          <p:nvPr/>
        </p:nvGrpSpPr>
        <p:grpSpPr>
          <a:xfrm>
            <a:off x="5469646" y="5052646"/>
            <a:ext cx="4109012" cy="1604878"/>
            <a:chOff x="5469646" y="5052646"/>
            <a:chExt cx="4109012" cy="1604878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52652BB5-219D-F647-A5A1-520BC7A1B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5604409" y="5342054"/>
              <a:ext cx="1219200" cy="121920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1F8BE95-EED2-4649-A53B-68F27ADBA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>
              <a:off x="6923923" y="5342054"/>
              <a:ext cx="1219200" cy="12192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AEC453FB-4069-B947-B43A-966AF1F09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/>
          </p:blipFill>
          <p:spPr>
            <a:xfrm>
              <a:off x="8243437" y="5342054"/>
              <a:ext cx="1219200" cy="1219200"/>
            </a:xfrm>
            <a:prstGeom prst="rect">
              <a:avLst/>
            </a:prstGeom>
          </p:spPr>
        </p:pic>
        <p:sp>
          <p:nvSpPr>
            <p:cNvPr id="49" name="角丸四角形 48">
              <a:extLst>
                <a:ext uri="{FF2B5EF4-FFF2-40B4-BE49-F238E27FC236}">
                  <a16:creationId xmlns:a16="http://schemas.microsoft.com/office/drawing/2014/main" id="{1FF61277-783A-AF4A-A347-944995496712}"/>
                </a:ext>
              </a:extLst>
            </p:cNvPr>
            <p:cNvSpPr/>
            <p:nvPr/>
          </p:nvSpPr>
          <p:spPr>
            <a:xfrm>
              <a:off x="5469646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74A8CA76-30DB-2D46-AAD7-3D09D2F43C21}"/>
                </a:ext>
              </a:extLst>
            </p:cNvPr>
            <p:cNvSpPr txBox="1"/>
            <p:nvPr/>
          </p:nvSpPr>
          <p:spPr>
            <a:xfrm>
              <a:off x="6955098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下敷き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2886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2150"/>
            <a:ext cx="10680699" cy="7547524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E890B6-00E6-DF49-B2A5-D2738CCE1641}"/>
              </a:ext>
            </a:extLst>
          </p:cNvPr>
          <p:cNvGrpSpPr/>
          <p:nvPr/>
        </p:nvGrpSpPr>
        <p:grpSpPr>
          <a:xfrm>
            <a:off x="1115361" y="1547446"/>
            <a:ext cx="4109012" cy="1604878"/>
            <a:chOff x="1115361" y="1547446"/>
            <a:chExt cx="4109012" cy="1604878"/>
          </a:xfrm>
        </p:grpSpPr>
        <p:pic>
          <p:nvPicPr>
            <p:cNvPr id="3" name="図 2" descr="テキスト, ホワイトボード&#10;&#10;自動的に生成された説明">
              <a:extLst>
                <a:ext uri="{FF2B5EF4-FFF2-40B4-BE49-F238E27FC236}">
                  <a16:creationId xmlns:a16="http://schemas.microsoft.com/office/drawing/2014/main" id="{769DE3F7-ABB8-494D-8949-06635050E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2826" y="1821224"/>
              <a:ext cx="1231900" cy="1231900"/>
            </a:xfrm>
            <a:prstGeom prst="rect">
              <a:avLst/>
            </a:prstGeom>
          </p:spPr>
        </p:pic>
        <p:pic>
          <p:nvPicPr>
            <p:cNvPr id="5" name="図 4" descr="文字の書かれた紙&#10;&#10;自動的に生成された説明">
              <a:extLst>
                <a:ext uri="{FF2B5EF4-FFF2-40B4-BE49-F238E27FC236}">
                  <a16:creationId xmlns:a16="http://schemas.microsoft.com/office/drawing/2014/main" id="{02A7C6C2-E4A1-8E4F-9E8B-FB482020E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2340" y="1821224"/>
              <a:ext cx="1231900" cy="1231900"/>
            </a:xfrm>
            <a:prstGeom prst="rect">
              <a:avLst/>
            </a:prstGeom>
          </p:spPr>
        </p:pic>
        <p:pic>
          <p:nvPicPr>
            <p:cNvPr id="8" name="図 7" descr="テキスト, ホワイトボード&#10;&#10;自動的に生成された説明">
              <a:extLst>
                <a:ext uri="{FF2B5EF4-FFF2-40B4-BE49-F238E27FC236}">
                  <a16:creationId xmlns:a16="http://schemas.microsoft.com/office/drawing/2014/main" id="{DEBF8350-17C8-C44A-98F5-5791E5B71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1854" y="1821224"/>
              <a:ext cx="1231900" cy="1231900"/>
            </a:xfrm>
            <a:prstGeom prst="rect">
              <a:avLst/>
            </a:prstGeom>
          </p:spPr>
        </p:pic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C63844D3-CB58-DA44-A9E4-7575B611AABC}"/>
                </a:ext>
              </a:extLst>
            </p:cNvPr>
            <p:cNvSpPr/>
            <p:nvPr/>
          </p:nvSpPr>
          <p:spPr>
            <a:xfrm>
              <a:off x="1115361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512D48C-E15F-7C41-9ECB-385EDC17FBB5}"/>
                </a:ext>
              </a:extLst>
            </p:cNvPr>
            <p:cNvSpPr txBox="1"/>
            <p:nvPr/>
          </p:nvSpPr>
          <p:spPr>
            <a:xfrm>
              <a:off x="2600813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鉛筆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7ECED87-BDA5-C34B-82E5-2202E50575AC}"/>
              </a:ext>
            </a:extLst>
          </p:cNvPr>
          <p:cNvGrpSpPr/>
          <p:nvPr/>
        </p:nvGrpSpPr>
        <p:grpSpPr>
          <a:xfrm>
            <a:off x="5469646" y="1547446"/>
            <a:ext cx="4109012" cy="1604878"/>
            <a:chOff x="5469646" y="1547446"/>
            <a:chExt cx="4109012" cy="1604878"/>
          </a:xfrm>
        </p:grpSpPr>
        <p:pic>
          <p:nvPicPr>
            <p:cNvPr id="10" name="図 9" descr="テキスト, ホワイトボード&#10;&#10;自動的に生成された説明">
              <a:extLst>
                <a:ext uri="{FF2B5EF4-FFF2-40B4-BE49-F238E27FC236}">
                  <a16:creationId xmlns:a16="http://schemas.microsoft.com/office/drawing/2014/main" id="{6976C23D-CFAC-AD4D-9F7D-07D0D6A4B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8059" y="1821224"/>
              <a:ext cx="1231900" cy="1231900"/>
            </a:xfrm>
            <a:prstGeom prst="rect">
              <a:avLst/>
            </a:prstGeom>
          </p:spPr>
        </p:pic>
        <p:pic>
          <p:nvPicPr>
            <p:cNvPr id="12" name="図 11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30EF7CBB-4983-3440-904F-FE4DC938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17573" y="1821224"/>
              <a:ext cx="1231900" cy="1231900"/>
            </a:xfrm>
            <a:prstGeom prst="rect">
              <a:avLst/>
            </a:prstGeom>
          </p:spPr>
        </p:pic>
        <p:pic>
          <p:nvPicPr>
            <p:cNvPr id="14" name="図 13" descr="テキスト&#10;&#10;自動的に生成された説明">
              <a:extLst>
                <a:ext uri="{FF2B5EF4-FFF2-40B4-BE49-F238E27FC236}">
                  <a16:creationId xmlns:a16="http://schemas.microsoft.com/office/drawing/2014/main" id="{B93ADDC4-D792-7343-8F7C-BF81BAAD5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37087" y="1821224"/>
              <a:ext cx="1231900" cy="1231900"/>
            </a:xfrm>
            <a:prstGeom prst="rect">
              <a:avLst/>
            </a:prstGeom>
          </p:spPr>
        </p:pic>
        <p:sp>
          <p:nvSpPr>
            <p:cNvPr id="31" name="角丸四角形 30">
              <a:extLst>
                <a:ext uri="{FF2B5EF4-FFF2-40B4-BE49-F238E27FC236}">
                  <a16:creationId xmlns:a16="http://schemas.microsoft.com/office/drawing/2014/main" id="{B9281ED6-22F6-0D44-A002-17A5F1BA0AD4}"/>
                </a:ext>
              </a:extLst>
            </p:cNvPr>
            <p:cNvSpPr/>
            <p:nvPr/>
          </p:nvSpPr>
          <p:spPr>
            <a:xfrm>
              <a:off x="5469646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87459024-1AF2-4E44-9BA6-0994834C6E40}"/>
                </a:ext>
              </a:extLst>
            </p:cNvPr>
            <p:cNvSpPr txBox="1"/>
            <p:nvPr/>
          </p:nvSpPr>
          <p:spPr>
            <a:xfrm>
              <a:off x="6955098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ノート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6D4A8A1-8DE4-8A40-B105-38549FB2C5B2}"/>
              </a:ext>
            </a:extLst>
          </p:cNvPr>
          <p:cNvGrpSpPr/>
          <p:nvPr/>
        </p:nvGrpSpPr>
        <p:grpSpPr>
          <a:xfrm>
            <a:off x="1115361" y="3300046"/>
            <a:ext cx="4109012" cy="1604878"/>
            <a:chOff x="1115361" y="3300046"/>
            <a:chExt cx="4109012" cy="1604878"/>
          </a:xfrm>
        </p:grpSpPr>
        <p:pic>
          <p:nvPicPr>
            <p:cNvPr id="16" name="図 15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A3648A6E-9904-C14D-BAEB-1A33350D6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22826" y="3578164"/>
              <a:ext cx="1231900" cy="1231900"/>
            </a:xfrm>
            <a:prstGeom prst="rect">
              <a:avLst/>
            </a:prstGeom>
          </p:spPr>
        </p:pic>
        <p:pic>
          <p:nvPicPr>
            <p:cNvPr id="18" name="図 17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F8969241-EC85-DA4E-A58D-D02D007D5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42340" y="3578164"/>
              <a:ext cx="1231900" cy="1231900"/>
            </a:xfrm>
            <a:prstGeom prst="rect">
              <a:avLst/>
            </a:prstGeom>
          </p:spPr>
        </p:pic>
        <p:pic>
          <p:nvPicPr>
            <p:cNvPr id="20" name="図 19" descr="テキスト&#10;&#10;自動的に生成された説明">
              <a:extLst>
                <a:ext uri="{FF2B5EF4-FFF2-40B4-BE49-F238E27FC236}">
                  <a16:creationId xmlns:a16="http://schemas.microsoft.com/office/drawing/2014/main" id="{9F33CBD5-403A-4E4B-AFC0-0BEA13FD8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61854" y="3578164"/>
              <a:ext cx="1231900" cy="1231900"/>
            </a:xfrm>
            <a:prstGeom prst="rect">
              <a:avLst/>
            </a:prstGeom>
          </p:spPr>
        </p:pic>
        <p:sp>
          <p:nvSpPr>
            <p:cNvPr id="35" name="角丸四角形 34">
              <a:extLst>
                <a:ext uri="{FF2B5EF4-FFF2-40B4-BE49-F238E27FC236}">
                  <a16:creationId xmlns:a16="http://schemas.microsoft.com/office/drawing/2014/main" id="{1D284AFB-811D-4140-BF20-CF6BAC7D6992}"/>
                </a:ext>
              </a:extLst>
            </p:cNvPr>
            <p:cNvSpPr/>
            <p:nvPr/>
          </p:nvSpPr>
          <p:spPr>
            <a:xfrm>
              <a:off x="1115361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B59B102B-1844-124B-9C1D-82FB1784666A}"/>
                </a:ext>
              </a:extLst>
            </p:cNvPr>
            <p:cNvSpPr txBox="1"/>
            <p:nvPr/>
          </p:nvSpPr>
          <p:spPr>
            <a:xfrm>
              <a:off x="2600813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メモ帳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15F3FBD-29E7-4A46-B659-6331E8A4E008}"/>
              </a:ext>
            </a:extLst>
          </p:cNvPr>
          <p:cNvGrpSpPr/>
          <p:nvPr/>
        </p:nvGrpSpPr>
        <p:grpSpPr>
          <a:xfrm>
            <a:off x="5469646" y="3300046"/>
            <a:ext cx="4109012" cy="1604878"/>
            <a:chOff x="5469646" y="3300046"/>
            <a:chExt cx="4109012" cy="1604878"/>
          </a:xfrm>
        </p:grpSpPr>
        <p:pic>
          <p:nvPicPr>
            <p:cNvPr id="22" name="図 21" descr="テキスト&#10;&#10;自動的に生成された説明">
              <a:extLst>
                <a:ext uri="{FF2B5EF4-FFF2-40B4-BE49-F238E27FC236}">
                  <a16:creationId xmlns:a16="http://schemas.microsoft.com/office/drawing/2014/main" id="{CD6DF3EE-F44C-6544-9B10-67723D67D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98058" y="3578164"/>
              <a:ext cx="1231900" cy="1231900"/>
            </a:xfrm>
            <a:prstGeom prst="rect">
              <a:avLst/>
            </a:prstGeom>
          </p:spPr>
        </p:pic>
        <p:pic>
          <p:nvPicPr>
            <p:cNvPr id="24" name="図 23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FFB9F249-A60E-8243-AAFE-3C37E500A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17572" y="3578164"/>
              <a:ext cx="1231900" cy="1231900"/>
            </a:xfrm>
            <a:prstGeom prst="rect">
              <a:avLst/>
            </a:prstGeom>
          </p:spPr>
        </p:pic>
        <p:pic>
          <p:nvPicPr>
            <p:cNvPr id="26" name="図 25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D317F2B8-06A6-3C4E-AD49-AB0E5D970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37086" y="3578164"/>
              <a:ext cx="1231900" cy="1231900"/>
            </a:xfrm>
            <a:prstGeom prst="rect">
              <a:avLst/>
            </a:prstGeom>
          </p:spPr>
        </p:pic>
        <p:sp>
          <p:nvSpPr>
            <p:cNvPr id="45" name="角丸四角形 44">
              <a:extLst>
                <a:ext uri="{FF2B5EF4-FFF2-40B4-BE49-F238E27FC236}">
                  <a16:creationId xmlns:a16="http://schemas.microsoft.com/office/drawing/2014/main" id="{8AE60CEB-08D4-A44A-B466-F95745D9A5F6}"/>
                </a:ext>
              </a:extLst>
            </p:cNvPr>
            <p:cNvSpPr/>
            <p:nvPr/>
          </p:nvSpPr>
          <p:spPr>
            <a:xfrm>
              <a:off x="5469646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DF7D2A37-A1A4-504E-8737-7073BC3B71E4}"/>
                </a:ext>
              </a:extLst>
            </p:cNvPr>
            <p:cNvSpPr txBox="1"/>
            <p:nvPr/>
          </p:nvSpPr>
          <p:spPr>
            <a:xfrm>
              <a:off x="6955098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レターセット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92D16D4-B703-8341-845E-159E7E4B6894}"/>
              </a:ext>
            </a:extLst>
          </p:cNvPr>
          <p:cNvGrpSpPr/>
          <p:nvPr/>
        </p:nvGrpSpPr>
        <p:grpSpPr>
          <a:xfrm>
            <a:off x="1115361" y="5052646"/>
            <a:ext cx="4109012" cy="1604878"/>
            <a:chOff x="1115361" y="5052646"/>
            <a:chExt cx="4109012" cy="1604878"/>
          </a:xfrm>
        </p:grpSpPr>
        <p:pic>
          <p:nvPicPr>
            <p:cNvPr id="28" name="図 27" descr="テキスト&#10;&#10;自動的に生成された説明">
              <a:extLst>
                <a:ext uri="{FF2B5EF4-FFF2-40B4-BE49-F238E27FC236}">
                  <a16:creationId xmlns:a16="http://schemas.microsoft.com/office/drawing/2014/main" id="{28CC9208-BBF8-CD4A-8762-1B84CD410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22826" y="5334769"/>
              <a:ext cx="1231900" cy="1231900"/>
            </a:xfrm>
            <a:prstGeom prst="rect">
              <a:avLst/>
            </a:prstGeom>
          </p:spPr>
        </p:pic>
        <p:pic>
          <p:nvPicPr>
            <p:cNvPr id="30" name="図 29" descr="テキスト&#10;&#10;自動的に生成された説明">
              <a:extLst>
                <a:ext uri="{FF2B5EF4-FFF2-40B4-BE49-F238E27FC236}">
                  <a16:creationId xmlns:a16="http://schemas.microsoft.com/office/drawing/2014/main" id="{68EDABED-343B-6440-B723-4A9DFF8B2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42340" y="5334769"/>
              <a:ext cx="1231900" cy="1231900"/>
            </a:xfrm>
            <a:prstGeom prst="rect">
              <a:avLst/>
            </a:prstGeom>
          </p:spPr>
        </p:pic>
        <p:pic>
          <p:nvPicPr>
            <p:cNvPr id="32" name="図 31" descr="テキスト&#10;&#10;自動的に生成された説明">
              <a:extLst>
                <a:ext uri="{FF2B5EF4-FFF2-40B4-BE49-F238E27FC236}">
                  <a16:creationId xmlns:a16="http://schemas.microsoft.com/office/drawing/2014/main" id="{16170D03-0A16-874E-A1D1-0CC1F8688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63551" y="5334769"/>
              <a:ext cx="1231900" cy="1231900"/>
            </a:xfrm>
            <a:prstGeom prst="rect">
              <a:avLst/>
            </a:prstGeom>
          </p:spPr>
        </p:pic>
        <p:sp>
          <p:nvSpPr>
            <p:cNvPr id="47" name="角丸四角形 46">
              <a:extLst>
                <a:ext uri="{FF2B5EF4-FFF2-40B4-BE49-F238E27FC236}">
                  <a16:creationId xmlns:a16="http://schemas.microsoft.com/office/drawing/2014/main" id="{119C62C1-C5CC-0C47-BA65-EC5B7647E15D}"/>
                </a:ext>
              </a:extLst>
            </p:cNvPr>
            <p:cNvSpPr/>
            <p:nvPr/>
          </p:nvSpPr>
          <p:spPr>
            <a:xfrm>
              <a:off x="1115361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262626C3-C59F-7845-A5D1-38B0216F90DF}"/>
                </a:ext>
              </a:extLst>
            </p:cNvPr>
            <p:cNvSpPr txBox="1"/>
            <p:nvPr/>
          </p:nvSpPr>
          <p:spPr>
            <a:xfrm>
              <a:off x="2600813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くつ下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28EB4AD-F5D5-204D-B875-DBF5E021B502}"/>
              </a:ext>
            </a:extLst>
          </p:cNvPr>
          <p:cNvGrpSpPr/>
          <p:nvPr/>
        </p:nvGrpSpPr>
        <p:grpSpPr>
          <a:xfrm>
            <a:off x="5469646" y="5052646"/>
            <a:ext cx="4109012" cy="1604878"/>
            <a:chOff x="5469646" y="5052646"/>
            <a:chExt cx="4109012" cy="1604878"/>
          </a:xfrm>
        </p:grpSpPr>
        <p:pic>
          <p:nvPicPr>
            <p:cNvPr id="34" name="図 33" descr="テキスト&#10;&#10;自動的に生成された説明">
              <a:extLst>
                <a:ext uri="{FF2B5EF4-FFF2-40B4-BE49-F238E27FC236}">
                  <a16:creationId xmlns:a16="http://schemas.microsoft.com/office/drawing/2014/main" id="{BDE30259-E0EB-014D-AF1B-3C97EC4CC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98058" y="5334769"/>
              <a:ext cx="1231900" cy="1231900"/>
            </a:xfrm>
            <a:prstGeom prst="rect">
              <a:avLst/>
            </a:prstGeom>
          </p:spPr>
        </p:pic>
        <p:pic>
          <p:nvPicPr>
            <p:cNvPr id="36" name="図 35" descr="文字が書かれている&#10;&#10;自動的に生成された説明">
              <a:extLst>
                <a:ext uri="{FF2B5EF4-FFF2-40B4-BE49-F238E27FC236}">
                  <a16:creationId xmlns:a16="http://schemas.microsoft.com/office/drawing/2014/main" id="{D3CA1FB2-B376-4449-B7DC-D1728103F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917572" y="5334769"/>
              <a:ext cx="1231900" cy="1231900"/>
            </a:xfrm>
            <a:prstGeom prst="rect">
              <a:avLst/>
            </a:prstGeom>
          </p:spPr>
        </p:pic>
        <p:pic>
          <p:nvPicPr>
            <p:cNvPr id="38" name="図 37" descr="QR コード が含まれている画像&#10;&#10;自動的に生成された説明">
              <a:extLst>
                <a:ext uri="{FF2B5EF4-FFF2-40B4-BE49-F238E27FC236}">
                  <a16:creationId xmlns:a16="http://schemas.microsoft.com/office/drawing/2014/main" id="{44157370-6F5D-5140-9A74-F893CE402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237086" y="5334769"/>
              <a:ext cx="1231900" cy="1231900"/>
            </a:xfrm>
            <a:prstGeom prst="rect">
              <a:avLst/>
            </a:prstGeom>
          </p:spPr>
        </p:pic>
        <p:sp>
          <p:nvSpPr>
            <p:cNvPr id="49" name="角丸四角形 48">
              <a:extLst>
                <a:ext uri="{FF2B5EF4-FFF2-40B4-BE49-F238E27FC236}">
                  <a16:creationId xmlns:a16="http://schemas.microsoft.com/office/drawing/2014/main" id="{E285575C-0416-E644-B5C6-B462EF6B9869}"/>
                </a:ext>
              </a:extLst>
            </p:cNvPr>
            <p:cNvSpPr/>
            <p:nvPr/>
          </p:nvSpPr>
          <p:spPr>
            <a:xfrm>
              <a:off x="5469646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8C6EE45-F53D-5545-84F4-A99CA7D3BB8F}"/>
                </a:ext>
              </a:extLst>
            </p:cNvPr>
            <p:cNvSpPr txBox="1"/>
            <p:nvPr/>
          </p:nvSpPr>
          <p:spPr>
            <a:xfrm>
              <a:off x="6955098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ハンカチ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74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14" y="12150"/>
            <a:ext cx="10680699" cy="7547524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872BD51-6534-B24E-9C64-1863A0B84BC8}"/>
              </a:ext>
            </a:extLst>
          </p:cNvPr>
          <p:cNvGrpSpPr/>
          <p:nvPr/>
        </p:nvGrpSpPr>
        <p:grpSpPr>
          <a:xfrm>
            <a:off x="1120919" y="1553522"/>
            <a:ext cx="4109012" cy="1604878"/>
            <a:chOff x="1120919" y="1553522"/>
            <a:chExt cx="4109012" cy="1604878"/>
          </a:xfrm>
        </p:grpSpPr>
        <p:pic>
          <p:nvPicPr>
            <p:cNvPr id="3" name="図 2" descr="テキスト, ホワイトボード&#10;&#10;自動的に生成された説明">
              <a:extLst>
                <a:ext uri="{FF2B5EF4-FFF2-40B4-BE49-F238E27FC236}">
                  <a16:creationId xmlns:a16="http://schemas.microsoft.com/office/drawing/2014/main" id="{0D3C317F-4C6B-F24A-9517-511CC9B8A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9958" y="1845363"/>
              <a:ext cx="1231900" cy="1231900"/>
            </a:xfrm>
            <a:prstGeom prst="rect">
              <a:avLst/>
            </a:prstGeom>
          </p:spPr>
        </p:pic>
        <p:pic>
          <p:nvPicPr>
            <p:cNvPr id="5" name="図 4" descr="テキスト, ホワイトボード&#10;&#10;自動的に生成された説明">
              <a:extLst>
                <a:ext uri="{FF2B5EF4-FFF2-40B4-BE49-F238E27FC236}">
                  <a16:creationId xmlns:a16="http://schemas.microsoft.com/office/drawing/2014/main" id="{730A89BF-4FCB-8846-91CD-EF77ED9F4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9473" y="1850449"/>
              <a:ext cx="1231900" cy="1231900"/>
            </a:xfrm>
            <a:prstGeom prst="rect">
              <a:avLst/>
            </a:prstGeom>
          </p:spPr>
        </p:pic>
        <p:pic>
          <p:nvPicPr>
            <p:cNvPr id="8" name="図 7" descr="時計と文字の加工写真&#10;&#10;中程度の精度で自動的に生成された説明">
              <a:extLst>
                <a:ext uri="{FF2B5EF4-FFF2-40B4-BE49-F238E27FC236}">
                  <a16:creationId xmlns:a16="http://schemas.microsoft.com/office/drawing/2014/main" id="{7D314CC0-ED3A-E343-8D36-2DEB9443E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8988" y="1850449"/>
              <a:ext cx="1231900" cy="1231900"/>
            </a:xfrm>
            <a:prstGeom prst="rect">
              <a:avLst/>
            </a:prstGeom>
          </p:spPr>
        </p:pic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568C47CE-6663-8D41-B135-3D9CEE90FC79}"/>
                </a:ext>
              </a:extLst>
            </p:cNvPr>
            <p:cNvSpPr/>
            <p:nvPr/>
          </p:nvSpPr>
          <p:spPr>
            <a:xfrm>
              <a:off x="1120919" y="1553522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80BF53B0-24C8-084B-A70A-883E977C3F57}"/>
                </a:ext>
              </a:extLst>
            </p:cNvPr>
            <p:cNvSpPr txBox="1"/>
            <p:nvPr/>
          </p:nvSpPr>
          <p:spPr>
            <a:xfrm>
              <a:off x="2606371" y="1621377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おはし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1F0BBAF-265F-9C40-9EFC-A72DA491A854}"/>
              </a:ext>
            </a:extLst>
          </p:cNvPr>
          <p:cNvGrpSpPr/>
          <p:nvPr/>
        </p:nvGrpSpPr>
        <p:grpSpPr>
          <a:xfrm>
            <a:off x="5467441" y="1547446"/>
            <a:ext cx="4109012" cy="1604878"/>
            <a:chOff x="5469646" y="1547446"/>
            <a:chExt cx="4109012" cy="1604878"/>
          </a:xfrm>
        </p:grpSpPr>
        <p:pic>
          <p:nvPicPr>
            <p:cNvPr id="10" name="図 9" descr="テキスト, ホワイトボード&#10;&#10;自動的に生成された説明">
              <a:extLst>
                <a:ext uri="{FF2B5EF4-FFF2-40B4-BE49-F238E27FC236}">
                  <a16:creationId xmlns:a16="http://schemas.microsoft.com/office/drawing/2014/main" id="{F6842011-8410-014A-9E8A-6B4D58741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6483" y="1839287"/>
              <a:ext cx="1231900" cy="1231900"/>
            </a:xfrm>
            <a:prstGeom prst="rect">
              <a:avLst/>
            </a:prstGeom>
          </p:spPr>
        </p:pic>
        <p:pic>
          <p:nvPicPr>
            <p:cNvPr id="12" name="図 11" descr="文字と数字と文字の加工写真&#10;&#10;自動的に生成された説明">
              <a:extLst>
                <a:ext uri="{FF2B5EF4-FFF2-40B4-BE49-F238E27FC236}">
                  <a16:creationId xmlns:a16="http://schemas.microsoft.com/office/drawing/2014/main" id="{D34E312C-6CE1-EE47-9540-91875319C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05998" y="1839287"/>
              <a:ext cx="1231900" cy="1231900"/>
            </a:xfrm>
            <a:prstGeom prst="rect">
              <a:avLst/>
            </a:prstGeom>
          </p:spPr>
        </p:pic>
        <p:pic>
          <p:nvPicPr>
            <p:cNvPr id="14" name="図 1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9D73DC35-238C-5B48-8000-664FCE164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5513" y="1839287"/>
              <a:ext cx="1231900" cy="1231900"/>
            </a:xfrm>
            <a:prstGeom prst="rect">
              <a:avLst/>
            </a:prstGeom>
          </p:spPr>
        </p:pic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E647F1B1-871B-CF42-8B1C-6687B0A0A43E}"/>
                </a:ext>
              </a:extLst>
            </p:cNvPr>
            <p:cNvSpPr/>
            <p:nvPr/>
          </p:nvSpPr>
          <p:spPr>
            <a:xfrm>
              <a:off x="5469646" y="15474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C3006A13-23C9-4E49-A43F-A0A45D6601F1}"/>
                </a:ext>
              </a:extLst>
            </p:cNvPr>
            <p:cNvSpPr txBox="1"/>
            <p:nvPr/>
          </p:nvSpPr>
          <p:spPr>
            <a:xfrm>
              <a:off x="6955098" y="16153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歯ブラシ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4D6ACB2-2DC1-3E43-9617-F8F04E0BD2F9}"/>
              </a:ext>
            </a:extLst>
          </p:cNvPr>
          <p:cNvGrpSpPr/>
          <p:nvPr/>
        </p:nvGrpSpPr>
        <p:grpSpPr>
          <a:xfrm>
            <a:off x="1115361" y="3300046"/>
            <a:ext cx="4109012" cy="1604878"/>
            <a:chOff x="1115361" y="3300046"/>
            <a:chExt cx="4109012" cy="1604878"/>
          </a:xfrm>
        </p:grpSpPr>
        <p:pic>
          <p:nvPicPr>
            <p:cNvPr id="16" name="図 15" descr="テキスト&#10;&#10;自動的に生成された説明">
              <a:extLst>
                <a:ext uri="{FF2B5EF4-FFF2-40B4-BE49-F238E27FC236}">
                  <a16:creationId xmlns:a16="http://schemas.microsoft.com/office/drawing/2014/main" id="{607C0961-D69B-EF4E-A7D0-163A96C4F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4400" y="3590075"/>
              <a:ext cx="1231900" cy="1231900"/>
            </a:xfrm>
            <a:prstGeom prst="rect">
              <a:avLst/>
            </a:prstGeom>
          </p:spPr>
        </p:pic>
        <p:pic>
          <p:nvPicPr>
            <p:cNvPr id="18" name="図 17" descr="白黒の写真にテキストが書いてあるスマートフォン&#10;&#10;低い精度で自動的に生成された説明">
              <a:extLst>
                <a:ext uri="{FF2B5EF4-FFF2-40B4-BE49-F238E27FC236}">
                  <a16:creationId xmlns:a16="http://schemas.microsoft.com/office/drawing/2014/main" id="{968CDA5C-99B0-6244-A077-D25739EF2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53915" y="3590075"/>
              <a:ext cx="1231900" cy="1231900"/>
            </a:xfrm>
            <a:prstGeom prst="rect">
              <a:avLst/>
            </a:prstGeom>
          </p:spPr>
        </p:pic>
        <p:pic>
          <p:nvPicPr>
            <p:cNvPr id="20" name="図 19" descr="文字の書かれた紙&#10;&#10;自動的に生成された説明">
              <a:extLst>
                <a:ext uri="{FF2B5EF4-FFF2-40B4-BE49-F238E27FC236}">
                  <a16:creationId xmlns:a16="http://schemas.microsoft.com/office/drawing/2014/main" id="{96AFDF54-36E6-5A40-84FD-800F0E238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73430" y="3590075"/>
              <a:ext cx="1231900" cy="1231900"/>
            </a:xfrm>
            <a:prstGeom prst="rect">
              <a:avLst/>
            </a:prstGeom>
          </p:spPr>
        </p:pic>
        <p:sp>
          <p:nvSpPr>
            <p:cNvPr id="31" name="角丸四角形 30">
              <a:extLst>
                <a:ext uri="{FF2B5EF4-FFF2-40B4-BE49-F238E27FC236}">
                  <a16:creationId xmlns:a16="http://schemas.microsoft.com/office/drawing/2014/main" id="{DB101004-56DE-BD48-8012-EFB784A8FA4E}"/>
                </a:ext>
              </a:extLst>
            </p:cNvPr>
            <p:cNvSpPr/>
            <p:nvPr/>
          </p:nvSpPr>
          <p:spPr>
            <a:xfrm>
              <a:off x="1115361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78C373F3-AB33-1F43-BEC4-7F2647F2398A}"/>
                </a:ext>
              </a:extLst>
            </p:cNvPr>
            <p:cNvSpPr txBox="1"/>
            <p:nvPr/>
          </p:nvSpPr>
          <p:spPr>
            <a:xfrm>
              <a:off x="2600813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コースター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2A69D2C-FADA-C346-BAC4-C6F437C980DD}"/>
              </a:ext>
            </a:extLst>
          </p:cNvPr>
          <p:cNvGrpSpPr/>
          <p:nvPr/>
        </p:nvGrpSpPr>
        <p:grpSpPr>
          <a:xfrm>
            <a:off x="5469646" y="3300046"/>
            <a:ext cx="4109012" cy="1604878"/>
            <a:chOff x="5469646" y="3300046"/>
            <a:chExt cx="4109012" cy="1604878"/>
          </a:xfrm>
        </p:grpSpPr>
        <p:pic>
          <p:nvPicPr>
            <p:cNvPr id="22" name="図 21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5C05F3B8-AAB2-CE40-8DA0-F6C93E0AC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86482" y="3590075"/>
              <a:ext cx="1231900" cy="1231900"/>
            </a:xfrm>
            <a:prstGeom prst="rect">
              <a:avLst/>
            </a:prstGeom>
          </p:spPr>
        </p:pic>
        <p:pic>
          <p:nvPicPr>
            <p:cNvPr id="24" name="図 23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D9A6F0F9-776B-8E46-9E4D-06D13B507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05997" y="3590075"/>
              <a:ext cx="1231900" cy="1231900"/>
            </a:xfrm>
            <a:prstGeom prst="rect">
              <a:avLst/>
            </a:prstGeom>
          </p:spPr>
        </p:pic>
        <p:pic>
          <p:nvPicPr>
            <p:cNvPr id="26" name="図 25" descr="ホワイトボード&#10;&#10;低い精度で自動的に生成された説明">
              <a:extLst>
                <a:ext uri="{FF2B5EF4-FFF2-40B4-BE49-F238E27FC236}">
                  <a16:creationId xmlns:a16="http://schemas.microsoft.com/office/drawing/2014/main" id="{5564D4CD-7336-5341-A6DD-D390EB0A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5512" y="3590075"/>
              <a:ext cx="1231900" cy="1231900"/>
            </a:xfrm>
            <a:prstGeom prst="rect">
              <a:avLst/>
            </a:prstGeom>
          </p:spPr>
        </p:pic>
        <p:sp>
          <p:nvSpPr>
            <p:cNvPr id="39" name="角丸四角形 38">
              <a:extLst>
                <a:ext uri="{FF2B5EF4-FFF2-40B4-BE49-F238E27FC236}">
                  <a16:creationId xmlns:a16="http://schemas.microsoft.com/office/drawing/2014/main" id="{C571AE73-46B1-E54E-ADB3-BF40BDA774DC}"/>
                </a:ext>
              </a:extLst>
            </p:cNvPr>
            <p:cNvSpPr/>
            <p:nvPr/>
          </p:nvSpPr>
          <p:spPr>
            <a:xfrm>
              <a:off x="5469646" y="33000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637A2ACC-269D-C542-A9DE-052373C80057}"/>
                </a:ext>
              </a:extLst>
            </p:cNvPr>
            <p:cNvSpPr txBox="1"/>
            <p:nvPr/>
          </p:nvSpPr>
          <p:spPr>
            <a:xfrm>
              <a:off x="6955098" y="33679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カップ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C957AA2-35E7-0B4A-8F48-98CC9F0AFBBE}"/>
              </a:ext>
            </a:extLst>
          </p:cNvPr>
          <p:cNvGrpSpPr/>
          <p:nvPr/>
        </p:nvGrpSpPr>
        <p:grpSpPr>
          <a:xfrm>
            <a:off x="1115361" y="5052646"/>
            <a:ext cx="4109012" cy="1604878"/>
            <a:chOff x="1115361" y="5052646"/>
            <a:chExt cx="4109012" cy="1604878"/>
          </a:xfrm>
        </p:grpSpPr>
        <p:pic>
          <p:nvPicPr>
            <p:cNvPr id="28" name="図 27" descr="カレンダー&#10;&#10;中程度の精度で自動的に生成された説明">
              <a:extLst>
                <a:ext uri="{FF2B5EF4-FFF2-40B4-BE49-F238E27FC236}">
                  <a16:creationId xmlns:a16="http://schemas.microsoft.com/office/drawing/2014/main" id="{1C58735E-A070-6245-B36A-4D4099D2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34400" y="5335777"/>
              <a:ext cx="1231900" cy="1231900"/>
            </a:xfrm>
            <a:prstGeom prst="rect">
              <a:avLst/>
            </a:prstGeom>
          </p:spPr>
        </p:pic>
        <p:pic>
          <p:nvPicPr>
            <p:cNvPr id="30" name="図 29" descr="テキスト&#10;&#10;自動的に生成された説明">
              <a:extLst>
                <a:ext uri="{FF2B5EF4-FFF2-40B4-BE49-F238E27FC236}">
                  <a16:creationId xmlns:a16="http://schemas.microsoft.com/office/drawing/2014/main" id="{430458AD-9F36-4D41-8EC3-1D5D0ED28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53915" y="5335777"/>
              <a:ext cx="1231900" cy="1231900"/>
            </a:xfrm>
            <a:prstGeom prst="rect">
              <a:avLst/>
            </a:prstGeom>
          </p:spPr>
        </p:pic>
        <p:pic>
          <p:nvPicPr>
            <p:cNvPr id="32" name="図 31" descr="テキスト, ホワイトボード&#10;&#10;自動的に生成された説明">
              <a:extLst>
                <a:ext uri="{FF2B5EF4-FFF2-40B4-BE49-F238E27FC236}">
                  <a16:creationId xmlns:a16="http://schemas.microsoft.com/office/drawing/2014/main" id="{EABF39CF-3877-0E47-BA3E-12E4CD1A7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73430" y="5335777"/>
              <a:ext cx="1231900" cy="1231900"/>
            </a:xfrm>
            <a:prstGeom prst="rect">
              <a:avLst/>
            </a:prstGeom>
          </p:spPr>
        </p:pic>
        <p:sp>
          <p:nvSpPr>
            <p:cNvPr id="41" name="角丸四角形 40">
              <a:extLst>
                <a:ext uri="{FF2B5EF4-FFF2-40B4-BE49-F238E27FC236}">
                  <a16:creationId xmlns:a16="http://schemas.microsoft.com/office/drawing/2014/main" id="{F2468417-78AF-3D41-895D-0A8A99034362}"/>
                </a:ext>
              </a:extLst>
            </p:cNvPr>
            <p:cNvSpPr/>
            <p:nvPr/>
          </p:nvSpPr>
          <p:spPr>
            <a:xfrm>
              <a:off x="1115361" y="5052646"/>
              <a:ext cx="4109012" cy="1604878"/>
            </a:xfrm>
            <a:prstGeom prst="roundRect">
              <a:avLst>
                <a:gd name="adj" fmla="val 10920"/>
              </a:avLst>
            </a:prstGeom>
            <a:noFill/>
            <a:ln w="19050">
              <a:solidFill>
                <a:srgbClr val="8BC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98FC4741-9BA9-A443-83C8-AAC3A7271C21}"/>
                </a:ext>
              </a:extLst>
            </p:cNvPr>
            <p:cNvSpPr txBox="1"/>
            <p:nvPr/>
          </p:nvSpPr>
          <p:spPr>
            <a:xfrm>
              <a:off x="2600813" y="5120501"/>
              <a:ext cx="1112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ja-JP" altLang="en-US" sz="1200">
                  <a:latin typeface="03SmartFontUI" panose="02000600000000000000" pitchFamily="2" charset="-128"/>
                  <a:ea typeface="03SmartFontUI" panose="02000600000000000000" pitchFamily="2" charset="-128"/>
                </a:rPr>
                <a:t>ランチマット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84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A62181-B8D0-B64D-BE20-49265FB10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0680699" cy="754752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5D5A31-4D86-8E3C-1FA9-D9E68442631F}"/>
              </a:ext>
            </a:extLst>
          </p:cNvPr>
          <p:cNvSpPr txBox="1"/>
          <p:nvPr/>
        </p:nvSpPr>
        <p:spPr>
          <a:xfrm>
            <a:off x="10149348" y="7109552"/>
            <a:ext cx="2961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dirty="0">
                <a:latin typeface="03SmartFontUI" panose="02000600000000000000" pitchFamily="2" charset="-128"/>
                <a:ea typeface="03SmartFontUI" panose="02000600000000000000" pitchFamily="2" charset="-128"/>
              </a:rPr>
              <a:t>18</a:t>
            </a:r>
            <a:endParaRPr kumimoji="1" lang="ja-JP" altLang="en-US" sz="1200">
              <a:latin typeface="03SmartFontUI" panose="02000600000000000000" pitchFamily="2" charset="-128"/>
              <a:ea typeface="03SmartFontUI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4632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6074"/>
            <a:ext cx="10680700" cy="754752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E74A80-C741-702B-8186-4AE1130F70AB}"/>
              </a:ext>
            </a:extLst>
          </p:cNvPr>
          <p:cNvSpPr txBox="1"/>
          <p:nvPr/>
        </p:nvSpPr>
        <p:spPr>
          <a:xfrm>
            <a:off x="10149348" y="7109552"/>
            <a:ext cx="2961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dirty="0">
                <a:latin typeface="03SmartFontUI" panose="02000600000000000000" pitchFamily="2" charset="-128"/>
                <a:ea typeface="03SmartFontUI" panose="02000600000000000000" pitchFamily="2" charset="-128"/>
              </a:rPr>
              <a:t>19</a:t>
            </a:r>
            <a:endParaRPr kumimoji="1" lang="ja-JP" altLang="en-US" sz="1200">
              <a:latin typeface="03SmartFontUI" panose="02000600000000000000" pitchFamily="2" charset="-128"/>
              <a:ea typeface="03SmartFontUI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3597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587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72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5CEC1B8-66B9-814F-AEAF-14BFFA8A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175"/>
            <a:ext cx="10680700" cy="75565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BED256-F707-D643-BA4A-85B8560ACAF2}"/>
              </a:ext>
            </a:extLst>
          </p:cNvPr>
          <p:cNvSpPr txBox="1"/>
          <p:nvPr/>
        </p:nvSpPr>
        <p:spPr>
          <a:xfrm>
            <a:off x="1481559" y="4109014"/>
            <a:ext cx="1539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>
                <a:solidFill>
                  <a:schemeClr val="bg1">
                    <a:lumMod val="50000"/>
                  </a:schemeClr>
                </a:solidFill>
              </a:rPr>
              <a:t>品名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FCAF35-D2AB-BF4A-8F6C-3F01D930005B}"/>
              </a:ext>
            </a:extLst>
          </p:cNvPr>
          <p:cNvSpPr txBox="1"/>
          <p:nvPr/>
        </p:nvSpPr>
        <p:spPr>
          <a:xfrm>
            <a:off x="3125165" y="4109014"/>
            <a:ext cx="100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chemeClr val="bg1">
                    <a:lumMod val="50000"/>
                  </a:schemeClr>
                </a:solidFill>
              </a:rPr>
              <a:t>00</a:t>
            </a:r>
            <a:r>
              <a:rPr kumimoji="1" lang="ja-JP" altLang="en-US" sz="1100">
                <a:solidFill>
                  <a:schemeClr val="bg1">
                    <a:lumMod val="50000"/>
                  </a:schemeClr>
                </a:solidFill>
              </a:rPr>
              <a:t>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D4AD724-B387-E24D-AFA7-BEB94021E082}"/>
              </a:ext>
            </a:extLst>
          </p:cNvPr>
          <p:cNvSpPr txBox="1"/>
          <p:nvPr/>
        </p:nvSpPr>
        <p:spPr>
          <a:xfrm>
            <a:off x="4201611" y="4109014"/>
            <a:ext cx="787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chemeClr val="bg1">
                    <a:lumMod val="50000"/>
                  </a:schemeClr>
                </a:solidFill>
              </a:rPr>
              <a:t>00</a:t>
            </a:r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3CCA00D-3E8C-E94E-B0B3-240A368225D3}"/>
              </a:ext>
            </a:extLst>
          </p:cNvPr>
          <p:cNvSpPr txBox="1"/>
          <p:nvPr/>
        </p:nvSpPr>
        <p:spPr>
          <a:xfrm>
            <a:off x="5046563" y="4109014"/>
            <a:ext cx="1701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>
                <a:solidFill>
                  <a:schemeClr val="bg1">
                    <a:lumMod val="50000"/>
                  </a:schemeClr>
                </a:solidFill>
              </a:rPr>
              <a:t>テキストを入力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F141DB1-459A-F54D-BD34-B8516D2EFF06}"/>
              </a:ext>
            </a:extLst>
          </p:cNvPr>
          <p:cNvSpPr txBox="1"/>
          <p:nvPr/>
        </p:nvSpPr>
        <p:spPr>
          <a:xfrm>
            <a:off x="6817488" y="4109014"/>
            <a:ext cx="2392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>
                <a:solidFill>
                  <a:schemeClr val="bg1">
                    <a:lumMod val="50000"/>
                  </a:schemeClr>
                </a:solidFill>
              </a:rPr>
              <a:t>テキストを入力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A3C0987-7937-A348-876F-1B6682EF5ACF}"/>
              </a:ext>
            </a:extLst>
          </p:cNvPr>
          <p:cNvSpPr txBox="1"/>
          <p:nvPr/>
        </p:nvSpPr>
        <p:spPr>
          <a:xfrm>
            <a:off x="1481560" y="2604304"/>
            <a:ext cx="763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>
                    <a:lumMod val="50000"/>
                  </a:schemeClr>
                </a:solidFill>
              </a:rPr>
              <a:t>テキストを入力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D22CB1-2376-3C42-A7F2-AE525C79E9DF}"/>
              </a:ext>
            </a:extLst>
          </p:cNvPr>
          <p:cNvSpPr txBox="1"/>
          <p:nvPr/>
        </p:nvSpPr>
        <p:spPr>
          <a:xfrm>
            <a:off x="1481559" y="4409956"/>
            <a:ext cx="1539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7F793A-1938-284D-B292-66B5B33A5DB6}"/>
              </a:ext>
            </a:extLst>
          </p:cNvPr>
          <p:cNvSpPr txBox="1"/>
          <p:nvPr/>
        </p:nvSpPr>
        <p:spPr>
          <a:xfrm>
            <a:off x="3125165" y="4409956"/>
            <a:ext cx="100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44EBAC1-C72E-654C-853A-A86F76237561}"/>
              </a:ext>
            </a:extLst>
          </p:cNvPr>
          <p:cNvSpPr txBox="1"/>
          <p:nvPr/>
        </p:nvSpPr>
        <p:spPr>
          <a:xfrm>
            <a:off x="4201611" y="4409956"/>
            <a:ext cx="787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3716E2-3502-E443-AAA9-99568A08EEBC}"/>
              </a:ext>
            </a:extLst>
          </p:cNvPr>
          <p:cNvSpPr txBox="1"/>
          <p:nvPr/>
        </p:nvSpPr>
        <p:spPr>
          <a:xfrm>
            <a:off x="5046563" y="4409956"/>
            <a:ext cx="1701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EB993FF-1E9C-C74C-BC1D-BF32D847DE97}"/>
              </a:ext>
            </a:extLst>
          </p:cNvPr>
          <p:cNvSpPr txBox="1"/>
          <p:nvPr/>
        </p:nvSpPr>
        <p:spPr>
          <a:xfrm>
            <a:off x="6817488" y="4409956"/>
            <a:ext cx="2392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B7CE1E-EE57-EF4F-85E1-D2DD9D7B085A}"/>
              </a:ext>
            </a:extLst>
          </p:cNvPr>
          <p:cNvSpPr txBox="1"/>
          <p:nvPr/>
        </p:nvSpPr>
        <p:spPr>
          <a:xfrm>
            <a:off x="1481559" y="4734048"/>
            <a:ext cx="1539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DFC24F8-D8F9-4E47-AA09-67EF4803A552}"/>
              </a:ext>
            </a:extLst>
          </p:cNvPr>
          <p:cNvSpPr txBox="1"/>
          <p:nvPr/>
        </p:nvSpPr>
        <p:spPr>
          <a:xfrm>
            <a:off x="3125165" y="4734048"/>
            <a:ext cx="100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71F82FF-8382-574F-B67E-3A98F184CAD9}"/>
              </a:ext>
            </a:extLst>
          </p:cNvPr>
          <p:cNvSpPr txBox="1"/>
          <p:nvPr/>
        </p:nvSpPr>
        <p:spPr>
          <a:xfrm>
            <a:off x="4201611" y="4734048"/>
            <a:ext cx="787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2F20EF7-55C5-3F4A-8FC9-0DE13749BB12}"/>
              </a:ext>
            </a:extLst>
          </p:cNvPr>
          <p:cNvSpPr txBox="1"/>
          <p:nvPr/>
        </p:nvSpPr>
        <p:spPr>
          <a:xfrm>
            <a:off x="5046563" y="4734048"/>
            <a:ext cx="1701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415A4E9-BAF0-F346-A08A-0348A36DAAFD}"/>
              </a:ext>
            </a:extLst>
          </p:cNvPr>
          <p:cNvSpPr txBox="1"/>
          <p:nvPr/>
        </p:nvSpPr>
        <p:spPr>
          <a:xfrm>
            <a:off x="6817488" y="4734048"/>
            <a:ext cx="2392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5B691B9-1431-D646-9DF6-077E34A1B81F}"/>
              </a:ext>
            </a:extLst>
          </p:cNvPr>
          <p:cNvSpPr txBox="1"/>
          <p:nvPr/>
        </p:nvSpPr>
        <p:spPr>
          <a:xfrm>
            <a:off x="1481559" y="5049734"/>
            <a:ext cx="1539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18D690B-ECB4-6F45-AC5B-A8F23FA23067}"/>
              </a:ext>
            </a:extLst>
          </p:cNvPr>
          <p:cNvSpPr txBox="1"/>
          <p:nvPr/>
        </p:nvSpPr>
        <p:spPr>
          <a:xfrm>
            <a:off x="3125165" y="5049734"/>
            <a:ext cx="100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284D057-ADEB-1F42-B7CE-4AB0AAA22159}"/>
              </a:ext>
            </a:extLst>
          </p:cNvPr>
          <p:cNvSpPr txBox="1"/>
          <p:nvPr/>
        </p:nvSpPr>
        <p:spPr>
          <a:xfrm>
            <a:off x="4201611" y="5049734"/>
            <a:ext cx="787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D8B52FD-0886-7C49-9DCD-2D196C5B645D}"/>
              </a:ext>
            </a:extLst>
          </p:cNvPr>
          <p:cNvSpPr txBox="1"/>
          <p:nvPr/>
        </p:nvSpPr>
        <p:spPr>
          <a:xfrm>
            <a:off x="5046563" y="5049734"/>
            <a:ext cx="1701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D62BB12-F6F4-7A43-B7B1-BAA209614CF5}"/>
              </a:ext>
            </a:extLst>
          </p:cNvPr>
          <p:cNvSpPr txBox="1"/>
          <p:nvPr/>
        </p:nvSpPr>
        <p:spPr>
          <a:xfrm>
            <a:off x="6817488" y="5049734"/>
            <a:ext cx="2392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86C3681-0135-B844-B750-4738F24FE8DF}"/>
              </a:ext>
            </a:extLst>
          </p:cNvPr>
          <p:cNvSpPr txBox="1"/>
          <p:nvPr/>
        </p:nvSpPr>
        <p:spPr>
          <a:xfrm>
            <a:off x="1481559" y="5354534"/>
            <a:ext cx="1539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DA2B7EF-EDA8-CD4E-96E1-3976D456484C}"/>
              </a:ext>
            </a:extLst>
          </p:cNvPr>
          <p:cNvSpPr txBox="1"/>
          <p:nvPr/>
        </p:nvSpPr>
        <p:spPr>
          <a:xfrm>
            <a:off x="3125165" y="5354534"/>
            <a:ext cx="100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CB71042-8E13-5845-A1BC-F1BBA57B8896}"/>
              </a:ext>
            </a:extLst>
          </p:cNvPr>
          <p:cNvSpPr txBox="1"/>
          <p:nvPr/>
        </p:nvSpPr>
        <p:spPr>
          <a:xfrm>
            <a:off x="4201611" y="5354534"/>
            <a:ext cx="787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08ED78B-69DF-6045-8B36-A87627A8BC36}"/>
              </a:ext>
            </a:extLst>
          </p:cNvPr>
          <p:cNvSpPr txBox="1"/>
          <p:nvPr/>
        </p:nvSpPr>
        <p:spPr>
          <a:xfrm>
            <a:off x="5046563" y="5354534"/>
            <a:ext cx="1701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B5E4B2D-A34E-BA4B-952F-ABE3EF1BDA68}"/>
              </a:ext>
            </a:extLst>
          </p:cNvPr>
          <p:cNvSpPr txBox="1"/>
          <p:nvPr/>
        </p:nvSpPr>
        <p:spPr>
          <a:xfrm>
            <a:off x="6817488" y="5354534"/>
            <a:ext cx="2392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2C4BFE6-5875-8840-91AE-DBFCABC51F9F}"/>
              </a:ext>
            </a:extLst>
          </p:cNvPr>
          <p:cNvSpPr txBox="1"/>
          <p:nvPr/>
        </p:nvSpPr>
        <p:spPr>
          <a:xfrm>
            <a:off x="1481559" y="5691991"/>
            <a:ext cx="1539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939D5D5-4736-784B-B224-B6067ED0D502}"/>
              </a:ext>
            </a:extLst>
          </p:cNvPr>
          <p:cNvSpPr txBox="1"/>
          <p:nvPr/>
        </p:nvSpPr>
        <p:spPr>
          <a:xfrm>
            <a:off x="3125165" y="5691991"/>
            <a:ext cx="100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8FD22B7-3FAA-B543-95A7-781AD543D288}"/>
              </a:ext>
            </a:extLst>
          </p:cNvPr>
          <p:cNvSpPr txBox="1"/>
          <p:nvPr/>
        </p:nvSpPr>
        <p:spPr>
          <a:xfrm>
            <a:off x="4201611" y="5691991"/>
            <a:ext cx="787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38158B5-F933-AF4C-AB65-E334613742D2}"/>
              </a:ext>
            </a:extLst>
          </p:cNvPr>
          <p:cNvSpPr txBox="1"/>
          <p:nvPr/>
        </p:nvSpPr>
        <p:spPr>
          <a:xfrm>
            <a:off x="5046563" y="5691991"/>
            <a:ext cx="1701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0D845F2-E023-1341-8408-43589789A283}"/>
              </a:ext>
            </a:extLst>
          </p:cNvPr>
          <p:cNvSpPr txBox="1"/>
          <p:nvPr/>
        </p:nvSpPr>
        <p:spPr>
          <a:xfrm>
            <a:off x="6817488" y="5354534"/>
            <a:ext cx="2392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DB87611-20EB-2F41-AE68-8403D7C13D70}"/>
              </a:ext>
            </a:extLst>
          </p:cNvPr>
          <p:cNvSpPr txBox="1"/>
          <p:nvPr/>
        </p:nvSpPr>
        <p:spPr>
          <a:xfrm>
            <a:off x="1481559" y="6007677"/>
            <a:ext cx="1539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77F1DAE-4E9A-264F-ABB6-5B64ACC26C3B}"/>
              </a:ext>
            </a:extLst>
          </p:cNvPr>
          <p:cNvSpPr txBox="1"/>
          <p:nvPr/>
        </p:nvSpPr>
        <p:spPr>
          <a:xfrm>
            <a:off x="3125165" y="6007677"/>
            <a:ext cx="100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2110D66-9E7F-954E-B2C1-FAC9C2BAD45C}"/>
              </a:ext>
            </a:extLst>
          </p:cNvPr>
          <p:cNvSpPr txBox="1"/>
          <p:nvPr/>
        </p:nvSpPr>
        <p:spPr>
          <a:xfrm>
            <a:off x="4201611" y="6007677"/>
            <a:ext cx="787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D45CD1B-BCF8-9C4B-B425-E2B1F99AC92D}"/>
              </a:ext>
            </a:extLst>
          </p:cNvPr>
          <p:cNvSpPr txBox="1"/>
          <p:nvPr/>
        </p:nvSpPr>
        <p:spPr>
          <a:xfrm>
            <a:off x="5046563" y="6007677"/>
            <a:ext cx="1701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B91DC34-5A45-584A-81D5-D384A1701813}"/>
              </a:ext>
            </a:extLst>
          </p:cNvPr>
          <p:cNvSpPr txBox="1"/>
          <p:nvPr/>
        </p:nvSpPr>
        <p:spPr>
          <a:xfrm>
            <a:off x="6817488" y="6007677"/>
            <a:ext cx="2392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72C86C2-91B2-F140-BA9D-7505A0634F19}"/>
              </a:ext>
            </a:extLst>
          </p:cNvPr>
          <p:cNvSpPr txBox="1"/>
          <p:nvPr/>
        </p:nvSpPr>
        <p:spPr>
          <a:xfrm>
            <a:off x="1481559" y="6323362"/>
            <a:ext cx="1539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909C00F-372F-654E-9274-037CC4FAF2D9}"/>
              </a:ext>
            </a:extLst>
          </p:cNvPr>
          <p:cNvSpPr txBox="1"/>
          <p:nvPr/>
        </p:nvSpPr>
        <p:spPr>
          <a:xfrm>
            <a:off x="3125165" y="6323362"/>
            <a:ext cx="100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33D6245-D664-CE49-979C-5BEEAA2FB26F}"/>
              </a:ext>
            </a:extLst>
          </p:cNvPr>
          <p:cNvSpPr txBox="1"/>
          <p:nvPr/>
        </p:nvSpPr>
        <p:spPr>
          <a:xfrm>
            <a:off x="4201611" y="6323362"/>
            <a:ext cx="787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037523D-3E83-B54C-A5AC-A6A14416E893}"/>
              </a:ext>
            </a:extLst>
          </p:cNvPr>
          <p:cNvSpPr txBox="1"/>
          <p:nvPr/>
        </p:nvSpPr>
        <p:spPr>
          <a:xfrm>
            <a:off x="5046563" y="6323362"/>
            <a:ext cx="1701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8933F12-E53B-C249-8145-2047532103A2}"/>
              </a:ext>
            </a:extLst>
          </p:cNvPr>
          <p:cNvSpPr txBox="1"/>
          <p:nvPr/>
        </p:nvSpPr>
        <p:spPr>
          <a:xfrm>
            <a:off x="6817488" y="6323362"/>
            <a:ext cx="2392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45E5D4-7A55-A1A0-C7F5-0E932132C31A}"/>
              </a:ext>
            </a:extLst>
          </p:cNvPr>
          <p:cNvSpPr txBox="1"/>
          <p:nvPr/>
        </p:nvSpPr>
        <p:spPr>
          <a:xfrm>
            <a:off x="10149348" y="7109552"/>
            <a:ext cx="2961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dirty="0">
                <a:latin typeface="03SmartFontUI" panose="02000600000000000000" pitchFamily="2" charset="-128"/>
                <a:ea typeface="03SmartFontUI" panose="02000600000000000000" pitchFamily="2" charset="-128"/>
              </a:rPr>
              <a:t>20</a:t>
            </a:r>
            <a:endParaRPr kumimoji="1" lang="ja-JP" altLang="en-US" sz="1200">
              <a:latin typeface="03SmartFontUI" panose="02000600000000000000" pitchFamily="2" charset="-128"/>
              <a:ea typeface="03SmartFontUI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0389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A244D8-F5D0-5945-94ED-C7CC28471E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13" y="3175"/>
            <a:ext cx="10680700" cy="75565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E7E308-BE69-984E-B5E7-E97390DC1877}"/>
              </a:ext>
            </a:extLst>
          </p:cNvPr>
          <p:cNvSpPr txBox="1"/>
          <p:nvPr/>
        </p:nvSpPr>
        <p:spPr>
          <a:xfrm>
            <a:off x="7477245" y="6099859"/>
            <a:ext cx="178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600" dirty="0">
                <a:solidFill>
                  <a:schemeClr val="bg1">
                    <a:lumMod val="50000"/>
                  </a:schemeClr>
                </a:solidFill>
              </a:rPr>
              <a:t>0,000</a:t>
            </a:r>
            <a:endParaRPr kumimoji="1" lang="ja-JP" altLang="en-US" sz="3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図 7" descr="図形&#10;&#10;自動的に生成された説明">
            <a:extLst>
              <a:ext uri="{FF2B5EF4-FFF2-40B4-BE49-F238E27FC236}">
                <a16:creationId xmlns:a16="http://schemas.microsoft.com/office/drawing/2014/main" id="{FC0AC6D7-EDE4-F941-94F6-D478ABB7F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452" y="969059"/>
            <a:ext cx="8547100" cy="51308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ED9845-1096-FF4C-8FC2-C539347212DE}"/>
              </a:ext>
            </a:extLst>
          </p:cNvPr>
          <p:cNvSpPr txBox="1"/>
          <p:nvPr/>
        </p:nvSpPr>
        <p:spPr>
          <a:xfrm>
            <a:off x="10149348" y="7109552"/>
            <a:ext cx="2961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dirty="0">
                <a:latin typeface="03SmartFontUI" panose="02000600000000000000" pitchFamily="2" charset="-128"/>
                <a:ea typeface="03SmartFontUI" panose="02000600000000000000" pitchFamily="2" charset="-128"/>
              </a:rPr>
              <a:t>21</a:t>
            </a:r>
            <a:endParaRPr kumimoji="1" lang="ja-JP" altLang="en-US" sz="1200">
              <a:latin typeface="03SmartFontUI" panose="02000600000000000000" pitchFamily="2" charset="-128"/>
              <a:ea typeface="03SmartFontUI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6994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6074"/>
            <a:ext cx="10680699" cy="754752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46B4C6-6D59-31E9-E303-808C1806E2DB}"/>
              </a:ext>
            </a:extLst>
          </p:cNvPr>
          <p:cNvSpPr txBox="1"/>
          <p:nvPr/>
        </p:nvSpPr>
        <p:spPr>
          <a:xfrm>
            <a:off x="10149348" y="7109552"/>
            <a:ext cx="2961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dirty="0">
                <a:latin typeface="03SmartFontUI" panose="02000600000000000000" pitchFamily="2" charset="-128"/>
                <a:ea typeface="03SmartFontUI" panose="02000600000000000000" pitchFamily="2" charset="-128"/>
              </a:rPr>
              <a:t>22</a:t>
            </a:r>
            <a:endParaRPr kumimoji="1" lang="ja-JP" altLang="en-US" sz="1200">
              <a:latin typeface="03SmartFontUI" panose="02000600000000000000" pitchFamily="2" charset="-128"/>
              <a:ea typeface="03SmartFontUI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354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6074"/>
            <a:ext cx="10680699" cy="754752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E84C34-9445-4C48-A92F-5988B3F8D7B1}"/>
              </a:ext>
            </a:extLst>
          </p:cNvPr>
          <p:cNvSpPr txBox="1"/>
          <p:nvPr/>
        </p:nvSpPr>
        <p:spPr>
          <a:xfrm>
            <a:off x="1159012" y="5995686"/>
            <a:ext cx="8373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solidFill>
                  <a:schemeClr val="bg1">
                    <a:lumMod val="50000"/>
                  </a:schemeClr>
                </a:solidFill>
              </a:rPr>
              <a:t>テキストを入力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14FF25-4992-5836-CA07-955F1FCB8BB6}"/>
              </a:ext>
            </a:extLst>
          </p:cNvPr>
          <p:cNvSpPr txBox="1"/>
          <p:nvPr/>
        </p:nvSpPr>
        <p:spPr>
          <a:xfrm>
            <a:off x="10149348" y="7109552"/>
            <a:ext cx="2961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dirty="0">
                <a:latin typeface="03SmartFontUI" panose="02000600000000000000" pitchFamily="2" charset="-128"/>
                <a:ea typeface="03SmartFontUI" panose="02000600000000000000" pitchFamily="2" charset="-128"/>
              </a:rPr>
              <a:t>23</a:t>
            </a:r>
            <a:endParaRPr kumimoji="1" lang="ja-JP" altLang="en-US" sz="1200">
              <a:latin typeface="03SmartFontUI" panose="02000600000000000000" pitchFamily="2" charset="-128"/>
              <a:ea typeface="03SmartFontUI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3110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6074"/>
            <a:ext cx="10680699" cy="754752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E2B3E2-9B8C-3AAC-F7A9-6FD807516215}"/>
              </a:ext>
            </a:extLst>
          </p:cNvPr>
          <p:cNvSpPr txBox="1"/>
          <p:nvPr/>
        </p:nvSpPr>
        <p:spPr>
          <a:xfrm>
            <a:off x="10149348" y="7109552"/>
            <a:ext cx="2961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dirty="0">
                <a:latin typeface="03SmartFontUI" panose="02000600000000000000" pitchFamily="2" charset="-128"/>
                <a:ea typeface="03SmartFontUI" panose="02000600000000000000" pitchFamily="2" charset="-128"/>
              </a:rPr>
              <a:t>24</a:t>
            </a:r>
            <a:endParaRPr kumimoji="1" lang="ja-JP" altLang="en-US" sz="1200">
              <a:latin typeface="03SmartFontUI" panose="02000600000000000000" pitchFamily="2" charset="-128"/>
              <a:ea typeface="03SmartFontUI" panose="02000600000000000000" pitchFamily="2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E24922-4459-9D38-F380-66465B107562}"/>
              </a:ext>
            </a:extLst>
          </p:cNvPr>
          <p:cNvSpPr txBox="1"/>
          <p:nvPr/>
        </p:nvSpPr>
        <p:spPr>
          <a:xfrm>
            <a:off x="2166293" y="3122341"/>
            <a:ext cx="6531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/>
              <a:t>先生や友だちの作ったお店で</a:t>
            </a:r>
          </a:p>
        </p:txBody>
      </p:sp>
    </p:spTree>
    <p:extLst>
      <p:ext uri="{BB962C8B-B14F-4D97-AF65-F5344CB8AC3E}">
        <p14:creationId xmlns:p14="http://schemas.microsoft.com/office/powerpoint/2010/main" val="3115429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F86542-739D-6724-EEC5-31F9623D25B1}"/>
              </a:ext>
            </a:extLst>
          </p:cNvPr>
          <p:cNvSpPr txBox="1"/>
          <p:nvPr/>
        </p:nvSpPr>
        <p:spPr>
          <a:xfrm>
            <a:off x="10149348" y="7109552"/>
            <a:ext cx="2961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dirty="0">
                <a:latin typeface="03SmartFontUI" panose="02000600000000000000" pitchFamily="2" charset="-128"/>
                <a:ea typeface="03SmartFontUI" panose="02000600000000000000" pitchFamily="2" charset="-128"/>
              </a:rPr>
              <a:t>25</a:t>
            </a:r>
            <a:endParaRPr kumimoji="1" lang="ja-JP" altLang="en-US" sz="1200">
              <a:latin typeface="03SmartFontUI" panose="02000600000000000000" pitchFamily="2" charset="-128"/>
              <a:ea typeface="03SmartFontUI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078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87E4E9-FF90-8604-BFBD-F4C71C802669}"/>
              </a:ext>
            </a:extLst>
          </p:cNvPr>
          <p:cNvSpPr txBox="1"/>
          <p:nvPr/>
        </p:nvSpPr>
        <p:spPr>
          <a:xfrm>
            <a:off x="10149348" y="7109552"/>
            <a:ext cx="2961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200" dirty="0">
                <a:latin typeface="03SmartFontUI" panose="02000600000000000000" pitchFamily="2" charset="-128"/>
                <a:ea typeface="03SmartFontUI" panose="02000600000000000000" pitchFamily="2" charset="-128"/>
              </a:rPr>
              <a:t>26</a:t>
            </a:r>
            <a:endParaRPr kumimoji="1" lang="ja-JP" altLang="en-US" sz="1200">
              <a:latin typeface="03SmartFontUI" panose="02000600000000000000" pitchFamily="2" charset="-128"/>
              <a:ea typeface="03SmartFontUI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5449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6074"/>
            <a:ext cx="10680699" cy="75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04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6074"/>
            <a:ext cx="10680699" cy="75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9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6074"/>
            <a:ext cx="10680699" cy="754752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8CDE31D-3AA8-65CB-07E1-CD19955DE1D1}"/>
              </a:ext>
            </a:extLst>
          </p:cNvPr>
          <p:cNvSpPr txBox="1"/>
          <p:nvPr/>
        </p:nvSpPr>
        <p:spPr>
          <a:xfrm>
            <a:off x="2166293" y="5285678"/>
            <a:ext cx="6531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/>
              <a:t>先生や友だちの作ったお店で買い物しよう</a:t>
            </a:r>
          </a:p>
        </p:txBody>
      </p:sp>
    </p:spTree>
    <p:extLst>
      <p:ext uri="{BB962C8B-B14F-4D97-AF65-F5344CB8AC3E}">
        <p14:creationId xmlns:p14="http://schemas.microsoft.com/office/powerpoint/2010/main" val="2767169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80558E7-8491-0D44-A478-726E5660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175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87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587"/>
            <a:ext cx="10680700" cy="75565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4AA7FC-0624-8640-9981-83E9B525D920}"/>
              </a:ext>
            </a:extLst>
          </p:cNvPr>
          <p:cNvSpPr txBox="1"/>
          <p:nvPr/>
        </p:nvSpPr>
        <p:spPr>
          <a:xfrm>
            <a:off x="1621999" y="2997843"/>
            <a:ext cx="29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>
                    <a:lumMod val="50000"/>
                  </a:schemeClr>
                </a:solidFill>
              </a:rPr>
              <a:t>テキストを入力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E39478-7C69-3F41-A663-573ED32D00AE}"/>
              </a:ext>
            </a:extLst>
          </p:cNvPr>
          <p:cNvSpPr txBox="1"/>
          <p:nvPr/>
        </p:nvSpPr>
        <p:spPr>
          <a:xfrm>
            <a:off x="4781888" y="2997843"/>
            <a:ext cx="29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>
                    <a:lumMod val="50000"/>
                  </a:schemeClr>
                </a:solidFill>
              </a:rPr>
              <a:t>テキストを入力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B5F96E-50F4-B54D-A1FE-61C76EEC1967}"/>
              </a:ext>
            </a:extLst>
          </p:cNvPr>
          <p:cNvSpPr txBox="1"/>
          <p:nvPr/>
        </p:nvSpPr>
        <p:spPr>
          <a:xfrm>
            <a:off x="1564127" y="5320804"/>
            <a:ext cx="549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>
                    <a:lumMod val="50000"/>
                  </a:schemeClr>
                </a:solidFill>
              </a:rPr>
              <a:t>テキストを入力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CC31D87-2BE9-FB46-B462-EC13F543721A}"/>
              </a:ext>
            </a:extLst>
          </p:cNvPr>
          <p:cNvSpPr txBox="1"/>
          <p:nvPr/>
        </p:nvSpPr>
        <p:spPr>
          <a:xfrm>
            <a:off x="7720313" y="5505470"/>
            <a:ext cx="18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chemeClr val="bg1">
                    <a:lumMod val="50000"/>
                  </a:schemeClr>
                </a:solidFill>
              </a:rPr>
              <a:t>0,000</a:t>
            </a:r>
            <a:endParaRPr kumimoji="1" lang="ja-JP" altLang="en-US" sz="3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3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7D01D9-8F84-5F45-AB97-FDBA363239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16" y="12151"/>
            <a:ext cx="10680697" cy="754752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67431DA-F75E-9F24-E7FD-8F31EBAE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16" y="12152"/>
            <a:ext cx="10680697" cy="75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2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93BE65C-2678-3544-83F6-7E5997EA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6" y="6074"/>
            <a:ext cx="10680699" cy="754752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434A3BB-2F3E-4D0E-3B15-87438EF1DD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6074"/>
            <a:ext cx="10680697" cy="75475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74750AA-CE07-257B-8B3C-3C8BBFF0E4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16" y="6075"/>
            <a:ext cx="10680697" cy="75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04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</TotalTime>
  <Words>109</Words>
  <Application>Microsoft Macintosh PowerPoint</Application>
  <PresentationFormat>ユーザー設定</PresentationFormat>
  <Paragraphs>69</Paragraphs>
  <Slides>26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2" baseType="lpstr">
      <vt:lpstr>03SmartFontUI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arai takako</dc:creator>
  <cp:lastModifiedBy>arai takako</cp:lastModifiedBy>
  <cp:revision>13</cp:revision>
  <dcterms:created xsi:type="dcterms:W3CDTF">2022-02-17T06:25:12Z</dcterms:created>
  <dcterms:modified xsi:type="dcterms:W3CDTF">2022-11-01T06:22:36Z</dcterms:modified>
</cp:coreProperties>
</file>